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6" r:id="rId10"/>
    <p:sldId id="267" r:id="rId11"/>
    <p:sldId id="268" r:id="rId12"/>
    <p:sldId id="269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23EC0E-9828-4A64-BABE-73096E3FDF45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F75712-FFBA-4F32-84B6-6ECDD4AF4EC9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B91CD320-FF06-4012-BF9C-D1A914C69C98}" type="parTrans" cxnId="{D1B8E066-3B35-4E46-9F00-82AA2CBBD684}">
      <dgm:prSet/>
      <dgm:spPr/>
      <dgm:t>
        <a:bodyPr/>
        <a:lstStyle/>
        <a:p>
          <a:endParaRPr lang="en-US"/>
        </a:p>
      </dgm:t>
    </dgm:pt>
    <dgm:pt modelId="{7F149144-6FA3-4D24-A520-C062B5EAF864}" type="sibTrans" cxnId="{D1B8E066-3B35-4E46-9F00-82AA2CBBD684}">
      <dgm:prSet/>
      <dgm:spPr/>
      <dgm:t>
        <a:bodyPr/>
        <a:lstStyle/>
        <a:p>
          <a:endParaRPr lang="en-US"/>
        </a:p>
      </dgm:t>
    </dgm:pt>
    <dgm:pt modelId="{5625077B-F45A-41AC-9B6E-1E30BCDE014B}">
      <dgm:prSet phldrT="[Text]"/>
      <dgm:spPr/>
      <dgm:t>
        <a:bodyPr/>
        <a:lstStyle/>
        <a:p>
          <a:r>
            <a:rPr lang="en-US" dirty="0"/>
            <a:t>If the player has high speed and high principle of defence</a:t>
          </a:r>
        </a:p>
      </dgm:t>
    </dgm:pt>
    <dgm:pt modelId="{FEC579D0-2119-4E91-8997-A8982C70F75D}" type="parTrans" cxnId="{E29D659F-5305-421C-81FA-0F9799D56A1C}">
      <dgm:prSet/>
      <dgm:spPr/>
      <dgm:t>
        <a:bodyPr/>
        <a:lstStyle/>
        <a:p>
          <a:endParaRPr lang="en-US"/>
        </a:p>
      </dgm:t>
    </dgm:pt>
    <dgm:pt modelId="{FCB10CCE-C002-4625-A5F2-85C6AE06D983}" type="sibTrans" cxnId="{E29D659F-5305-421C-81FA-0F9799D56A1C}">
      <dgm:prSet/>
      <dgm:spPr/>
      <dgm:t>
        <a:bodyPr/>
        <a:lstStyle/>
        <a:p>
          <a:endParaRPr lang="en-US"/>
        </a:p>
      </dgm:t>
    </dgm:pt>
    <dgm:pt modelId="{C84CF471-D289-4C8C-BB61-22832962184B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F69F6C90-F4AE-43EF-A61C-AEF6866045BC}" type="parTrans" cxnId="{8DF028AD-D836-4F18-8953-B2FBCD15E93D}">
      <dgm:prSet/>
      <dgm:spPr/>
      <dgm:t>
        <a:bodyPr/>
        <a:lstStyle/>
        <a:p>
          <a:endParaRPr lang="en-US"/>
        </a:p>
      </dgm:t>
    </dgm:pt>
    <dgm:pt modelId="{3EA0467F-C93B-4D65-B691-9AAAC5E6FDCA}" type="sibTrans" cxnId="{8DF028AD-D836-4F18-8953-B2FBCD15E93D}">
      <dgm:prSet/>
      <dgm:spPr/>
      <dgm:t>
        <a:bodyPr/>
        <a:lstStyle/>
        <a:p>
          <a:endParaRPr lang="en-US"/>
        </a:p>
      </dgm:t>
    </dgm:pt>
    <dgm:pt modelId="{6C07F4E4-5C86-48DD-88FF-7FC05F222F26}">
      <dgm:prSet phldrT="[Text]"/>
      <dgm:spPr/>
      <dgm:t>
        <a:bodyPr/>
        <a:lstStyle/>
        <a:p>
          <a:r>
            <a:rPr lang="en-US" dirty="0"/>
            <a:t>If the player has high speed ,under 26 and high principle of defence</a:t>
          </a:r>
        </a:p>
      </dgm:t>
    </dgm:pt>
    <dgm:pt modelId="{024A4A31-FDEF-4AAE-9478-AEA008193E89}" type="parTrans" cxnId="{17C7F39E-8F25-476B-81BC-D0594216B6D5}">
      <dgm:prSet/>
      <dgm:spPr/>
      <dgm:t>
        <a:bodyPr/>
        <a:lstStyle/>
        <a:p>
          <a:endParaRPr lang="en-US"/>
        </a:p>
      </dgm:t>
    </dgm:pt>
    <dgm:pt modelId="{F915E022-354B-40D3-9636-F6FB273AFE54}" type="sibTrans" cxnId="{17C7F39E-8F25-476B-81BC-D0594216B6D5}">
      <dgm:prSet/>
      <dgm:spPr/>
      <dgm:t>
        <a:bodyPr/>
        <a:lstStyle/>
        <a:p>
          <a:endParaRPr lang="en-US"/>
        </a:p>
      </dgm:t>
    </dgm:pt>
    <dgm:pt modelId="{A2362B16-3654-4D29-8903-C103C2AE93C6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EEE1AE31-3849-4B34-BF01-1E0F65689974}" type="parTrans" cxnId="{DBEFB4D5-23CD-4E70-B7AD-23B5405673E1}">
      <dgm:prSet/>
      <dgm:spPr/>
      <dgm:t>
        <a:bodyPr/>
        <a:lstStyle/>
        <a:p>
          <a:endParaRPr lang="en-US"/>
        </a:p>
      </dgm:t>
    </dgm:pt>
    <dgm:pt modelId="{4B335418-D135-4642-88A1-F83302D6B834}" type="sibTrans" cxnId="{DBEFB4D5-23CD-4E70-B7AD-23B5405673E1}">
      <dgm:prSet/>
      <dgm:spPr/>
      <dgm:t>
        <a:bodyPr/>
        <a:lstStyle/>
        <a:p>
          <a:endParaRPr lang="en-US"/>
        </a:p>
      </dgm:t>
    </dgm:pt>
    <dgm:pt modelId="{12CF2D33-6D03-45D0-AFEC-D121BABB9725}">
      <dgm:prSet phldrT="[Text]"/>
      <dgm:spPr/>
      <dgm:t>
        <a:bodyPr/>
        <a:lstStyle/>
        <a:p>
          <a:r>
            <a:rPr lang="en-US" dirty="0"/>
            <a:t>If the player has high speed ,under 26, high principle of defence and high positioning</a:t>
          </a:r>
        </a:p>
      </dgm:t>
    </dgm:pt>
    <dgm:pt modelId="{F35D7224-11BB-4C17-8A10-C139E6400569}" type="parTrans" cxnId="{A80EE1F0-07D8-48E7-9C58-1F086C887011}">
      <dgm:prSet/>
      <dgm:spPr/>
      <dgm:t>
        <a:bodyPr/>
        <a:lstStyle/>
        <a:p>
          <a:endParaRPr lang="en-US"/>
        </a:p>
      </dgm:t>
    </dgm:pt>
    <dgm:pt modelId="{6F0B64DB-88F0-4C7F-950B-9A2E1E0EE7B9}" type="sibTrans" cxnId="{A80EE1F0-07D8-48E7-9C58-1F086C887011}">
      <dgm:prSet/>
      <dgm:spPr/>
      <dgm:t>
        <a:bodyPr/>
        <a:lstStyle/>
        <a:p>
          <a:endParaRPr lang="en-US"/>
        </a:p>
      </dgm:t>
    </dgm:pt>
    <dgm:pt modelId="{BBCB8BE5-7752-4609-976B-2A8C2F48C324}">
      <dgm:prSet phldrT="[Text]"/>
      <dgm:spPr/>
      <dgm:t>
        <a:bodyPr/>
        <a:lstStyle/>
        <a:p>
          <a:r>
            <a:rPr lang="en-US" dirty="0"/>
            <a:t>4</a:t>
          </a:r>
        </a:p>
      </dgm:t>
    </dgm:pt>
    <dgm:pt modelId="{6D77FCA8-F079-4F3C-A725-51D80DA79074}" type="parTrans" cxnId="{6838CC3C-0477-4814-80B2-87B46F1FFD85}">
      <dgm:prSet/>
      <dgm:spPr/>
      <dgm:t>
        <a:bodyPr/>
        <a:lstStyle/>
        <a:p>
          <a:endParaRPr lang="en-US"/>
        </a:p>
      </dgm:t>
    </dgm:pt>
    <dgm:pt modelId="{6F5B1662-D77F-4E07-AC49-E7AE641FC986}" type="sibTrans" cxnId="{6838CC3C-0477-4814-80B2-87B46F1FFD85}">
      <dgm:prSet/>
      <dgm:spPr/>
      <dgm:t>
        <a:bodyPr/>
        <a:lstStyle/>
        <a:p>
          <a:endParaRPr lang="en-US"/>
        </a:p>
      </dgm:t>
    </dgm:pt>
    <dgm:pt modelId="{BC855280-BBAC-4547-9228-4DF7B39BD0AE}">
      <dgm:prSet phldrT="[Text]"/>
      <dgm:spPr/>
      <dgm:t>
        <a:bodyPr/>
        <a:lstStyle/>
        <a:p>
          <a:r>
            <a:rPr lang="en-US" dirty="0"/>
            <a:t>If the player has high speed ,under 26, high principle of defence, high positioning and high long pass</a:t>
          </a:r>
        </a:p>
      </dgm:t>
    </dgm:pt>
    <dgm:pt modelId="{82074CB6-3F1A-4CBC-843C-5D1A72524B5C}" type="parTrans" cxnId="{C87FDC55-2647-4400-9A90-6F7E2D0E2FFB}">
      <dgm:prSet/>
      <dgm:spPr/>
      <dgm:t>
        <a:bodyPr/>
        <a:lstStyle/>
        <a:p>
          <a:endParaRPr lang="en-US"/>
        </a:p>
      </dgm:t>
    </dgm:pt>
    <dgm:pt modelId="{415DBC80-D60C-433E-873E-1E30D46D51AD}" type="sibTrans" cxnId="{C87FDC55-2647-4400-9A90-6F7E2D0E2FFB}">
      <dgm:prSet/>
      <dgm:spPr/>
      <dgm:t>
        <a:bodyPr/>
        <a:lstStyle/>
        <a:p>
          <a:endParaRPr lang="en-US"/>
        </a:p>
      </dgm:t>
    </dgm:pt>
    <dgm:pt modelId="{7B2B512F-FD42-4EDF-8F1A-83D318F02CDC}">
      <dgm:prSet phldrT="[Text]"/>
      <dgm:spPr/>
      <dgm:t>
        <a:bodyPr/>
        <a:lstStyle/>
        <a:p>
          <a:r>
            <a:rPr lang="en-US" dirty="0"/>
            <a:t>5</a:t>
          </a:r>
        </a:p>
      </dgm:t>
    </dgm:pt>
    <dgm:pt modelId="{7A0AC7DF-3A3E-499D-8606-D328A2C586A9}" type="parTrans" cxnId="{11E6C4E1-492A-4EDD-AE0A-DD29FCC50712}">
      <dgm:prSet/>
      <dgm:spPr/>
      <dgm:t>
        <a:bodyPr/>
        <a:lstStyle/>
        <a:p>
          <a:endParaRPr lang="en-US"/>
        </a:p>
      </dgm:t>
    </dgm:pt>
    <dgm:pt modelId="{AD052660-DD97-4485-B86A-80D374DCF545}" type="sibTrans" cxnId="{11E6C4E1-492A-4EDD-AE0A-DD29FCC50712}">
      <dgm:prSet/>
      <dgm:spPr/>
      <dgm:t>
        <a:bodyPr/>
        <a:lstStyle/>
        <a:p>
          <a:endParaRPr lang="en-US"/>
        </a:p>
      </dgm:t>
    </dgm:pt>
    <dgm:pt modelId="{2ABAFCFF-050C-4B6B-9576-47F41495C635}">
      <dgm:prSet phldrT="[Text]"/>
      <dgm:spPr/>
      <dgm:t>
        <a:bodyPr/>
        <a:lstStyle/>
        <a:p>
          <a:r>
            <a:rPr lang="en-US" dirty="0"/>
            <a:t>If the player has high speed ,under 26, high principle of defence, high positioning, high long pass and 1-1 situation</a:t>
          </a:r>
        </a:p>
      </dgm:t>
    </dgm:pt>
    <dgm:pt modelId="{8286E51C-4982-47CF-8844-ABE35BB828F6}" type="parTrans" cxnId="{566CCDA8-96A6-4A4A-9285-1D22D1F3B5A7}">
      <dgm:prSet/>
      <dgm:spPr/>
      <dgm:t>
        <a:bodyPr/>
        <a:lstStyle/>
        <a:p>
          <a:endParaRPr lang="en-US"/>
        </a:p>
      </dgm:t>
    </dgm:pt>
    <dgm:pt modelId="{17E67B66-8869-4533-952E-D47533938989}" type="sibTrans" cxnId="{566CCDA8-96A6-4A4A-9285-1D22D1F3B5A7}">
      <dgm:prSet/>
      <dgm:spPr/>
      <dgm:t>
        <a:bodyPr/>
        <a:lstStyle/>
        <a:p>
          <a:endParaRPr lang="en-US"/>
        </a:p>
      </dgm:t>
    </dgm:pt>
    <dgm:pt modelId="{56004CA5-6FD4-47D8-B1AB-048C4F5D5701}">
      <dgm:prSet phldrT="[Text]"/>
      <dgm:spPr/>
      <dgm:t>
        <a:bodyPr/>
        <a:lstStyle/>
        <a:p>
          <a:r>
            <a:rPr lang="en-US" dirty="0"/>
            <a:t>Then the player position is a side-back</a:t>
          </a:r>
        </a:p>
      </dgm:t>
    </dgm:pt>
    <dgm:pt modelId="{14F0A0C0-7966-4771-9BF2-797105EC2511}" type="sibTrans" cxnId="{771B9212-C00D-4D8D-B054-0062E251CC1C}">
      <dgm:prSet/>
      <dgm:spPr/>
      <dgm:t>
        <a:bodyPr/>
        <a:lstStyle/>
        <a:p>
          <a:endParaRPr lang="en-US"/>
        </a:p>
      </dgm:t>
    </dgm:pt>
    <dgm:pt modelId="{64DB0B4D-7654-4870-AC47-78B39BF22DE3}" type="parTrans" cxnId="{771B9212-C00D-4D8D-B054-0062E251CC1C}">
      <dgm:prSet/>
      <dgm:spPr/>
      <dgm:t>
        <a:bodyPr/>
        <a:lstStyle/>
        <a:p>
          <a:endParaRPr lang="en-US"/>
        </a:p>
      </dgm:t>
    </dgm:pt>
    <dgm:pt modelId="{2217FAC9-5B38-4826-B432-FBD3E673AE5E}">
      <dgm:prSet/>
      <dgm:spPr/>
      <dgm:t>
        <a:bodyPr/>
        <a:lstStyle/>
        <a:p>
          <a:r>
            <a:rPr lang="en-US" dirty="0"/>
            <a:t>Then the player position is a side-back</a:t>
          </a:r>
        </a:p>
      </dgm:t>
    </dgm:pt>
    <dgm:pt modelId="{35314B64-AF43-4B78-BFE2-946CE0D859C8}" type="parTrans" cxnId="{666DBF0C-DDD4-455B-B15D-D5148A3EF773}">
      <dgm:prSet/>
      <dgm:spPr/>
      <dgm:t>
        <a:bodyPr/>
        <a:lstStyle/>
        <a:p>
          <a:endParaRPr lang="en-US"/>
        </a:p>
      </dgm:t>
    </dgm:pt>
    <dgm:pt modelId="{FC918C03-8335-4332-BBBA-DE6C89E46D4D}" type="sibTrans" cxnId="{666DBF0C-DDD4-455B-B15D-D5148A3EF773}">
      <dgm:prSet/>
      <dgm:spPr/>
      <dgm:t>
        <a:bodyPr/>
        <a:lstStyle/>
        <a:p>
          <a:endParaRPr lang="en-US"/>
        </a:p>
      </dgm:t>
    </dgm:pt>
    <dgm:pt modelId="{37CD67E6-CAE2-4DA5-9713-1BFC2FE9BAA4}">
      <dgm:prSet/>
      <dgm:spPr/>
      <dgm:t>
        <a:bodyPr/>
        <a:lstStyle/>
        <a:p>
          <a:r>
            <a:rPr lang="en-US" dirty="0"/>
            <a:t>Then the player position is a side-back</a:t>
          </a:r>
        </a:p>
      </dgm:t>
    </dgm:pt>
    <dgm:pt modelId="{FB8D083E-5F8B-4115-AE72-349856884D25}" type="parTrans" cxnId="{24BBBC1F-49D7-4EC7-B58E-D1F5FDABC698}">
      <dgm:prSet/>
      <dgm:spPr/>
      <dgm:t>
        <a:bodyPr/>
        <a:lstStyle/>
        <a:p>
          <a:endParaRPr lang="en-US"/>
        </a:p>
      </dgm:t>
    </dgm:pt>
    <dgm:pt modelId="{419271FB-8347-4745-BEB8-D5B3D6230B29}" type="sibTrans" cxnId="{24BBBC1F-49D7-4EC7-B58E-D1F5FDABC698}">
      <dgm:prSet/>
      <dgm:spPr/>
      <dgm:t>
        <a:bodyPr/>
        <a:lstStyle/>
        <a:p>
          <a:endParaRPr lang="en-US"/>
        </a:p>
      </dgm:t>
    </dgm:pt>
    <dgm:pt modelId="{3A656842-55A9-4F47-8A07-6C88969CE5B5}">
      <dgm:prSet/>
      <dgm:spPr/>
      <dgm:t>
        <a:bodyPr/>
        <a:lstStyle/>
        <a:p>
          <a:r>
            <a:rPr lang="en-US" dirty="0"/>
            <a:t>Then the player position is a side-back</a:t>
          </a:r>
        </a:p>
      </dgm:t>
    </dgm:pt>
    <dgm:pt modelId="{FA2CD109-62DE-4B9A-8274-D0C1AB6FD615}" type="parTrans" cxnId="{F3331ED9-5D77-44C9-A2C1-8AB1986D1370}">
      <dgm:prSet/>
      <dgm:spPr/>
      <dgm:t>
        <a:bodyPr/>
        <a:lstStyle/>
        <a:p>
          <a:endParaRPr lang="en-US"/>
        </a:p>
      </dgm:t>
    </dgm:pt>
    <dgm:pt modelId="{532D1AA5-08AF-4E1F-B274-D03D5C8D04CF}" type="sibTrans" cxnId="{F3331ED9-5D77-44C9-A2C1-8AB1986D1370}">
      <dgm:prSet/>
      <dgm:spPr/>
      <dgm:t>
        <a:bodyPr/>
        <a:lstStyle/>
        <a:p>
          <a:endParaRPr lang="en-US"/>
        </a:p>
      </dgm:t>
    </dgm:pt>
    <dgm:pt modelId="{47A601E0-4670-4CD4-ABA8-BC6C39C7C12E}">
      <dgm:prSet/>
      <dgm:spPr/>
      <dgm:t>
        <a:bodyPr/>
        <a:lstStyle/>
        <a:p>
          <a:r>
            <a:rPr lang="en-US" dirty="0"/>
            <a:t>Then the player position is a side-back</a:t>
          </a:r>
        </a:p>
      </dgm:t>
    </dgm:pt>
    <dgm:pt modelId="{0F4B964F-09A9-49C8-867E-7C52DB2F7721}" type="parTrans" cxnId="{FC28CB44-CCF6-4A3F-9414-8A7690548D4B}">
      <dgm:prSet/>
      <dgm:spPr/>
      <dgm:t>
        <a:bodyPr/>
        <a:lstStyle/>
        <a:p>
          <a:endParaRPr lang="en-US"/>
        </a:p>
      </dgm:t>
    </dgm:pt>
    <dgm:pt modelId="{A5A6F172-B9D7-4A6F-823A-B5453049B1AC}" type="sibTrans" cxnId="{FC28CB44-CCF6-4A3F-9414-8A7690548D4B}">
      <dgm:prSet/>
      <dgm:spPr/>
      <dgm:t>
        <a:bodyPr/>
        <a:lstStyle/>
        <a:p>
          <a:endParaRPr lang="en-US"/>
        </a:p>
      </dgm:t>
    </dgm:pt>
    <dgm:pt modelId="{0E2E5388-22EB-4688-BE96-3AEA5EAA6741}" type="pres">
      <dgm:prSet presAssocID="{8123EC0E-9828-4A64-BABE-73096E3FDF45}" presName="linearFlow" presStyleCnt="0">
        <dgm:presLayoutVars>
          <dgm:dir/>
          <dgm:animLvl val="lvl"/>
          <dgm:resizeHandles val="exact"/>
        </dgm:presLayoutVars>
      </dgm:prSet>
      <dgm:spPr/>
    </dgm:pt>
    <dgm:pt modelId="{47A46975-7E3D-490B-BD64-33B2EB9E6CEF}" type="pres">
      <dgm:prSet presAssocID="{A5F75712-FFBA-4F32-84B6-6ECDD4AF4EC9}" presName="composite" presStyleCnt="0"/>
      <dgm:spPr/>
    </dgm:pt>
    <dgm:pt modelId="{B117FBFD-C3BC-4ECC-8616-8444B8CE940C}" type="pres">
      <dgm:prSet presAssocID="{A5F75712-FFBA-4F32-84B6-6ECDD4AF4EC9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11F669BB-E1A5-4E79-A6E3-F24153E97697}" type="pres">
      <dgm:prSet presAssocID="{A5F75712-FFBA-4F32-84B6-6ECDD4AF4EC9}" presName="descendantText" presStyleLbl="alignAcc1" presStyleIdx="0" presStyleCnt="5">
        <dgm:presLayoutVars>
          <dgm:bulletEnabled val="1"/>
        </dgm:presLayoutVars>
      </dgm:prSet>
      <dgm:spPr/>
    </dgm:pt>
    <dgm:pt modelId="{AE445DCA-A462-461E-ABA9-F25428029BF6}" type="pres">
      <dgm:prSet presAssocID="{7F149144-6FA3-4D24-A520-C062B5EAF864}" presName="sp" presStyleCnt="0"/>
      <dgm:spPr/>
    </dgm:pt>
    <dgm:pt modelId="{53C569AC-641F-4795-9B08-F9666B5A6E89}" type="pres">
      <dgm:prSet presAssocID="{C84CF471-D289-4C8C-BB61-22832962184B}" presName="composite" presStyleCnt="0"/>
      <dgm:spPr/>
    </dgm:pt>
    <dgm:pt modelId="{9B5A2916-AC7E-49A0-A239-95717A294C24}" type="pres">
      <dgm:prSet presAssocID="{C84CF471-D289-4C8C-BB61-22832962184B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09F3E0ED-6474-4930-9843-0F3C18E53AE8}" type="pres">
      <dgm:prSet presAssocID="{C84CF471-D289-4C8C-BB61-22832962184B}" presName="descendantText" presStyleLbl="alignAcc1" presStyleIdx="1" presStyleCnt="5">
        <dgm:presLayoutVars>
          <dgm:bulletEnabled val="1"/>
        </dgm:presLayoutVars>
      </dgm:prSet>
      <dgm:spPr/>
    </dgm:pt>
    <dgm:pt modelId="{B87AB7B6-3876-4495-96E9-3DE93F767A1E}" type="pres">
      <dgm:prSet presAssocID="{3EA0467F-C93B-4D65-B691-9AAAC5E6FDCA}" presName="sp" presStyleCnt="0"/>
      <dgm:spPr/>
    </dgm:pt>
    <dgm:pt modelId="{7DCEC2E4-F7D5-48C2-B96A-BD5088BF3866}" type="pres">
      <dgm:prSet presAssocID="{A2362B16-3654-4D29-8903-C103C2AE93C6}" presName="composite" presStyleCnt="0"/>
      <dgm:spPr/>
    </dgm:pt>
    <dgm:pt modelId="{9A950429-5BB2-4FE8-8803-75DA23DC45C6}" type="pres">
      <dgm:prSet presAssocID="{A2362B16-3654-4D29-8903-C103C2AE93C6}" presName="parentText" presStyleLbl="alignNode1" presStyleIdx="2" presStyleCnt="5" custLinFactNeighborY="-852">
        <dgm:presLayoutVars>
          <dgm:chMax val="1"/>
          <dgm:bulletEnabled val="1"/>
        </dgm:presLayoutVars>
      </dgm:prSet>
      <dgm:spPr/>
    </dgm:pt>
    <dgm:pt modelId="{DAC297D0-3059-495E-BA1B-C389C7B5EBA5}" type="pres">
      <dgm:prSet presAssocID="{A2362B16-3654-4D29-8903-C103C2AE93C6}" presName="descendantText" presStyleLbl="alignAcc1" presStyleIdx="2" presStyleCnt="5" custLinFactNeighborY="-1508">
        <dgm:presLayoutVars>
          <dgm:bulletEnabled val="1"/>
        </dgm:presLayoutVars>
      </dgm:prSet>
      <dgm:spPr/>
    </dgm:pt>
    <dgm:pt modelId="{F6E48E69-4A13-483A-A456-AE8926E10CEA}" type="pres">
      <dgm:prSet presAssocID="{4B335418-D135-4642-88A1-F83302D6B834}" presName="sp" presStyleCnt="0"/>
      <dgm:spPr/>
    </dgm:pt>
    <dgm:pt modelId="{AF0B87C7-C23C-48F9-936E-A06939B46E0B}" type="pres">
      <dgm:prSet presAssocID="{BBCB8BE5-7752-4609-976B-2A8C2F48C324}" presName="composite" presStyleCnt="0"/>
      <dgm:spPr/>
    </dgm:pt>
    <dgm:pt modelId="{14A2C387-A43F-407B-910E-CB400F875E2E}" type="pres">
      <dgm:prSet presAssocID="{BBCB8BE5-7752-4609-976B-2A8C2F48C324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E7439957-2B24-4F8F-91A2-C1C2CCAD6B61}" type="pres">
      <dgm:prSet presAssocID="{BBCB8BE5-7752-4609-976B-2A8C2F48C324}" presName="descendantText" presStyleLbl="alignAcc1" presStyleIdx="3" presStyleCnt="5">
        <dgm:presLayoutVars>
          <dgm:bulletEnabled val="1"/>
        </dgm:presLayoutVars>
      </dgm:prSet>
      <dgm:spPr/>
    </dgm:pt>
    <dgm:pt modelId="{71F3AB0D-7CF0-4861-90B1-30047CDDAB75}" type="pres">
      <dgm:prSet presAssocID="{6F5B1662-D77F-4E07-AC49-E7AE641FC986}" presName="sp" presStyleCnt="0"/>
      <dgm:spPr/>
    </dgm:pt>
    <dgm:pt modelId="{57F39EAC-0584-4F6A-A229-AA1ADF699B89}" type="pres">
      <dgm:prSet presAssocID="{7B2B512F-FD42-4EDF-8F1A-83D318F02CDC}" presName="composite" presStyleCnt="0"/>
      <dgm:spPr/>
    </dgm:pt>
    <dgm:pt modelId="{52303C1B-702B-4147-B982-4F77CCA0CBEE}" type="pres">
      <dgm:prSet presAssocID="{7B2B512F-FD42-4EDF-8F1A-83D318F02CDC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B75620F4-2A7E-4D33-B22E-332E6635BB4D}" type="pres">
      <dgm:prSet presAssocID="{7B2B512F-FD42-4EDF-8F1A-83D318F02CDC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C8EE270A-AF69-42E7-BCE6-99F40B3F0AA8}" type="presOf" srcId="{6C07F4E4-5C86-48DD-88FF-7FC05F222F26}" destId="{09F3E0ED-6474-4930-9843-0F3C18E53AE8}" srcOrd="0" destOrd="0" presId="urn:microsoft.com/office/officeart/2005/8/layout/chevron2"/>
    <dgm:cxn modelId="{666DBF0C-DDD4-455B-B15D-D5148A3EF773}" srcId="{C84CF471-D289-4C8C-BB61-22832962184B}" destId="{2217FAC9-5B38-4826-B432-FBD3E673AE5E}" srcOrd="1" destOrd="0" parTransId="{35314B64-AF43-4B78-BFE2-946CE0D859C8}" sibTransId="{FC918C03-8335-4332-BBBA-DE6C89E46D4D}"/>
    <dgm:cxn modelId="{5DFB1010-15E0-4E92-BDBF-9B658F032174}" type="presOf" srcId="{8123EC0E-9828-4A64-BABE-73096E3FDF45}" destId="{0E2E5388-22EB-4688-BE96-3AEA5EAA6741}" srcOrd="0" destOrd="0" presId="urn:microsoft.com/office/officeart/2005/8/layout/chevron2"/>
    <dgm:cxn modelId="{771B9212-C00D-4D8D-B054-0062E251CC1C}" srcId="{A5F75712-FFBA-4F32-84B6-6ECDD4AF4EC9}" destId="{56004CA5-6FD4-47D8-B1AB-048C4F5D5701}" srcOrd="1" destOrd="0" parTransId="{64DB0B4D-7654-4870-AC47-78B39BF22DE3}" sibTransId="{14F0A0C0-7966-4771-9BF2-797105EC2511}"/>
    <dgm:cxn modelId="{1209E819-A7DA-4794-A155-4BF29EAE480A}" type="presOf" srcId="{C84CF471-D289-4C8C-BB61-22832962184B}" destId="{9B5A2916-AC7E-49A0-A239-95717A294C24}" srcOrd="0" destOrd="0" presId="urn:microsoft.com/office/officeart/2005/8/layout/chevron2"/>
    <dgm:cxn modelId="{22351C1D-B2D2-49B4-919E-A7111DEC2D5E}" type="presOf" srcId="{47A601E0-4670-4CD4-ABA8-BC6C39C7C12E}" destId="{B75620F4-2A7E-4D33-B22E-332E6635BB4D}" srcOrd="0" destOrd="1" presId="urn:microsoft.com/office/officeart/2005/8/layout/chevron2"/>
    <dgm:cxn modelId="{CE5DB71D-EEB6-4C45-8BE6-C2FF3FA637F2}" type="presOf" srcId="{BBCB8BE5-7752-4609-976B-2A8C2F48C324}" destId="{14A2C387-A43F-407B-910E-CB400F875E2E}" srcOrd="0" destOrd="0" presId="urn:microsoft.com/office/officeart/2005/8/layout/chevron2"/>
    <dgm:cxn modelId="{24BBBC1F-49D7-4EC7-B58E-D1F5FDABC698}" srcId="{A2362B16-3654-4D29-8903-C103C2AE93C6}" destId="{37CD67E6-CAE2-4DA5-9713-1BFC2FE9BAA4}" srcOrd="1" destOrd="0" parTransId="{FB8D083E-5F8B-4115-AE72-349856884D25}" sibTransId="{419271FB-8347-4745-BEB8-D5B3D6230B29}"/>
    <dgm:cxn modelId="{A952942E-330F-4357-B996-C40E67BA74B2}" type="presOf" srcId="{37CD67E6-CAE2-4DA5-9713-1BFC2FE9BAA4}" destId="{DAC297D0-3059-495E-BA1B-C389C7B5EBA5}" srcOrd="0" destOrd="1" presId="urn:microsoft.com/office/officeart/2005/8/layout/chevron2"/>
    <dgm:cxn modelId="{6838CC3C-0477-4814-80B2-87B46F1FFD85}" srcId="{8123EC0E-9828-4A64-BABE-73096E3FDF45}" destId="{BBCB8BE5-7752-4609-976B-2A8C2F48C324}" srcOrd="3" destOrd="0" parTransId="{6D77FCA8-F079-4F3C-A725-51D80DA79074}" sibTransId="{6F5B1662-D77F-4E07-AC49-E7AE641FC986}"/>
    <dgm:cxn modelId="{F4362D63-275C-4786-ADC6-C8E1A6967826}" type="presOf" srcId="{12CF2D33-6D03-45D0-AFEC-D121BABB9725}" destId="{DAC297D0-3059-495E-BA1B-C389C7B5EBA5}" srcOrd="0" destOrd="0" presId="urn:microsoft.com/office/officeart/2005/8/layout/chevron2"/>
    <dgm:cxn modelId="{A9AE8264-55C4-4F74-8D05-9B45BD15D705}" type="presOf" srcId="{7B2B512F-FD42-4EDF-8F1A-83D318F02CDC}" destId="{52303C1B-702B-4147-B982-4F77CCA0CBEE}" srcOrd="0" destOrd="0" presId="urn:microsoft.com/office/officeart/2005/8/layout/chevron2"/>
    <dgm:cxn modelId="{FC28CB44-CCF6-4A3F-9414-8A7690548D4B}" srcId="{7B2B512F-FD42-4EDF-8F1A-83D318F02CDC}" destId="{47A601E0-4670-4CD4-ABA8-BC6C39C7C12E}" srcOrd="1" destOrd="0" parTransId="{0F4B964F-09A9-49C8-867E-7C52DB2F7721}" sibTransId="{A5A6F172-B9D7-4A6F-823A-B5453049B1AC}"/>
    <dgm:cxn modelId="{CFD70365-6D3E-48AB-B2F8-64A97A115F16}" type="presOf" srcId="{5625077B-F45A-41AC-9B6E-1E30BCDE014B}" destId="{11F669BB-E1A5-4E79-A6E3-F24153E97697}" srcOrd="0" destOrd="0" presId="urn:microsoft.com/office/officeart/2005/8/layout/chevron2"/>
    <dgm:cxn modelId="{D1B8E066-3B35-4E46-9F00-82AA2CBBD684}" srcId="{8123EC0E-9828-4A64-BABE-73096E3FDF45}" destId="{A5F75712-FFBA-4F32-84B6-6ECDD4AF4EC9}" srcOrd="0" destOrd="0" parTransId="{B91CD320-FF06-4012-BF9C-D1A914C69C98}" sibTransId="{7F149144-6FA3-4D24-A520-C062B5EAF864}"/>
    <dgm:cxn modelId="{60D0974D-4618-47A2-95B4-612A6D2B7A15}" type="presOf" srcId="{2ABAFCFF-050C-4B6B-9576-47F41495C635}" destId="{B75620F4-2A7E-4D33-B22E-332E6635BB4D}" srcOrd="0" destOrd="0" presId="urn:microsoft.com/office/officeart/2005/8/layout/chevron2"/>
    <dgm:cxn modelId="{709E786F-00BC-4CFE-9347-E3B50FC8A67A}" type="presOf" srcId="{A2362B16-3654-4D29-8903-C103C2AE93C6}" destId="{9A950429-5BB2-4FE8-8803-75DA23DC45C6}" srcOrd="0" destOrd="0" presId="urn:microsoft.com/office/officeart/2005/8/layout/chevron2"/>
    <dgm:cxn modelId="{C87FDC55-2647-4400-9A90-6F7E2D0E2FFB}" srcId="{BBCB8BE5-7752-4609-976B-2A8C2F48C324}" destId="{BC855280-BBAC-4547-9228-4DF7B39BD0AE}" srcOrd="0" destOrd="0" parTransId="{82074CB6-3F1A-4CBC-843C-5D1A72524B5C}" sibTransId="{415DBC80-D60C-433E-873E-1E30D46D51AD}"/>
    <dgm:cxn modelId="{EDD2A891-C4CD-4A1C-9C40-5AD6161E6410}" type="presOf" srcId="{3A656842-55A9-4F47-8A07-6C88969CE5B5}" destId="{E7439957-2B24-4F8F-91A2-C1C2CCAD6B61}" srcOrd="0" destOrd="1" presId="urn:microsoft.com/office/officeart/2005/8/layout/chevron2"/>
    <dgm:cxn modelId="{17C7F39E-8F25-476B-81BC-D0594216B6D5}" srcId="{C84CF471-D289-4C8C-BB61-22832962184B}" destId="{6C07F4E4-5C86-48DD-88FF-7FC05F222F26}" srcOrd="0" destOrd="0" parTransId="{024A4A31-FDEF-4AAE-9478-AEA008193E89}" sibTransId="{F915E022-354B-40D3-9636-F6FB273AFE54}"/>
    <dgm:cxn modelId="{E29D659F-5305-421C-81FA-0F9799D56A1C}" srcId="{A5F75712-FFBA-4F32-84B6-6ECDD4AF4EC9}" destId="{5625077B-F45A-41AC-9B6E-1E30BCDE014B}" srcOrd="0" destOrd="0" parTransId="{FEC579D0-2119-4E91-8997-A8982C70F75D}" sibTransId="{FCB10CCE-C002-4625-A5F2-85C6AE06D983}"/>
    <dgm:cxn modelId="{566CCDA8-96A6-4A4A-9285-1D22D1F3B5A7}" srcId="{7B2B512F-FD42-4EDF-8F1A-83D318F02CDC}" destId="{2ABAFCFF-050C-4B6B-9576-47F41495C635}" srcOrd="0" destOrd="0" parTransId="{8286E51C-4982-47CF-8844-ABE35BB828F6}" sibTransId="{17E67B66-8869-4533-952E-D47533938989}"/>
    <dgm:cxn modelId="{8DF028AD-D836-4F18-8953-B2FBCD15E93D}" srcId="{8123EC0E-9828-4A64-BABE-73096E3FDF45}" destId="{C84CF471-D289-4C8C-BB61-22832962184B}" srcOrd="1" destOrd="0" parTransId="{F69F6C90-F4AE-43EF-A61C-AEF6866045BC}" sibTransId="{3EA0467F-C93B-4D65-B691-9AAAC5E6FDCA}"/>
    <dgm:cxn modelId="{F0E7E8CC-7C70-422B-89BF-CD21F8C36937}" type="presOf" srcId="{56004CA5-6FD4-47D8-B1AB-048C4F5D5701}" destId="{11F669BB-E1A5-4E79-A6E3-F24153E97697}" srcOrd="0" destOrd="1" presId="urn:microsoft.com/office/officeart/2005/8/layout/chevron2"/>
    <dgm:cxn modelId="{BB0BD8D1-DE9C-4F8C-8E83-6DE944C5EE49}" type="presOf" srcId="{2217FAC9-5B38-4826-B432-FBD3E673AE5E}" destId="{09F3E0ED-6474-4930-9843-0F3C18E53AE8}" srcOrd="0" destOrd="1" presId="urn:microsoft.com/office/officeart/2005/8/layout/chevron2"/>
    <dgm:cxn modelId="{DBEFB4D5-23CD-4E70-B7AD-23B5405673E1}" srcId="{8123EC0E-9828-4A64-BABE-73096E3FDF45}" destId="{A2362B16-3654-4D29-8903-C103C2AE93C6}" srcOrd="2" destOrd="0" parTransId="{EEE1AE31-3849-4B34-BF01-1E0F65689974}" sibTransId="{4B335418-D135-4642-88A1-F83302D6B834}"/>
    <dgm:cxn modelId="{F3331ED9-5D77-44C9-A2C1-8AB1986D1370}" srcId="{BBCB8BE5-7752-4609-976B-2A8C2F48C324}" destId="{3A656842-55A9-4F47-8A07-6C88969CE5B5}" srcOrd="1" destOrd="0" parTransId="{FA2CD109-62DE-4B9A-8274-D0C1AB6FD615}" sibTransId="{532D1AA5-08AF-4E1F-B274-D03D5C8D04CF}"/>
    <dgm:cxn modelId="{21B9DAD9-A02C-40A9-A711-322F1FFE9ED2}" type="presOf" srcId="{BC855280-BBAC-4547-9228-4DF7B39BD0AE}" destId="{E7439957-2B24-4F8F-91A2-C1C2CCAD6B61}" srcOrd="0" destOrd="0" presId="urn:microsoft.com/office/officeart/2005/8/layout/chevron2"/>
    <dgm:cxn modelId="{11E6C4E1-492A-4EDD-AE0A-DD29FCC50712}" srcId="{8123EC0E-9828-4A64-BABE-73096E3FDF45}" destId="{7B2B512F-FD42-4EDF-8F1A-83D318F02CDC}" srcOrd="4" destOrd="0" parTransId="{7A0AC7DF-3A3E-499D-8606-D328A2C586A9}" sibTransId="{AD052660-DD97-4485-B86A-80D374DCF545}"/>
    <dgm:cxn modelId="{A80EE1F0-07D8-48E7-9C58-1F086C887011}" srcId="{A2362B16-3654-4D29-8903-C103C2AE93C6}" destId="{12CF2D33-6D03-45D0-AFEC-D121BABB9725}" srcOrd="0" destOrd="0" parTransId="{F35D7224-11BB-4C17-8A10-C139E6400569}" sibTransId="{6F0B64DB-88F0-4C7F-950B-9A2E1E0EE7B9}"/>
    <dgm:cxn modelId="{E71873F9-ED4D-4F8A-A290-85D8D54C5424}" type="presOf" srcId="{A5F75712-FFBA-4F32-84B6-6ECDD4AF4EC9}" destId="{B117FBFD-C3BC-4ECC-8616-8444B8CE940C}" srcOrd="0" destOrd="0" presId="urn:microsoft.com/office/officeart/2005/8/layout/chevron2"/>
    <dgm:cxn modelId="{F8167A8B-0D01-476F-9C4F-C7A7F190691E}" type="presParOf" srcId="{0E2E5388-22EB-4688-BE96-3AEA5EAA6741}" destId="{47A46975-7E3D-490B-BD64-33B2EB9E6CEF}" srcOrd="0" destOrd="0" presId="urn:microsoft.com/office/officeart/2005/8/layout/chevron2"/>
    <dgm:cxn modelId="{A9B3FB14-7293-4F57-8147-2CDCAD37793A}" type="presParOf" srcId="{47A46975-7E3D-490B-BD64-33B2EB9E6CEF}" destId="{B117FBFD-C3BC-4ECC-8616-8444B8CE940C}" srcOrd="0" destOrd="0" presId="urn:microsoft.com/office/officeart/2005/8/layout/chevron2"/>
    <dgm:cxn modelId="{B1216B76-F4AD-43D0-92C9-E12386AFAEC1}" type="presParOf" srcId="{47A46975-7E3D-490B-BD64-33B2EB9E6CEF}" destId="{11F669BB-E1A5-4E79-A6E3-F24153E97697}" srcOrd="1" destOrd="0" presId="urn:microsoft.com/office/officeart/2005/8/layout/chevron2"/>
    <dgm:cxn modelId="{C95CB490-2BFC-4E62-9A88-8C8382E1227F}" type="presParOf" srcId="{0E2E5388-22EB-4688-BE96-3AEA5EAA6741}" destId="{AE445DCA-A462-461E-ABA9-F25428029BF6}" srcOrd="1" destOrd="0" presId="urn:microsoft.com/office/officeart/2005/8/layout/chevron2"/>
    <dgm:cxn modelId="{94DB10D5-B04F-44A9-ADE5-9997333C45A1}" type="presParOf" srcId="{0E2E5388-22EB-4688-BE96-3AEA5EAA6741}" destId="{53C569AC-641F-4795-9B08-F9666B5A6E89}" srcOrd="2" destOrd="0" presId="urn:microsoft.com/office/officeart/2005/8/layout/chevron2"/>
    <dgm:cxn modelId="{9024AA93-8FD7-450A-B18F-4B0321F69428}" type="presParOf" srcId="{53C569AC-641F-4795-9B08-F9666B5A6E89}" destId="{9B5A2916-AC7E-49A0-A239-95717A294C24}" srcOrd="0" destOrd="0" presId="urn:microsoft.com/office/officeart/2005/8/layout/chevron2"/>
    <dgm:cxn modelId="{2F066AFB-14B9-446B-9064-9D76FEA12CED}" type="presParOf" srcId="{53C569AC-641F-4795-9B08-F9666B5A6E89}" destId="{09F3E0ED-6474-4930-9843-0F3C18E53AE8}" srcOrd="1" destOrd="0" presId="urn:microsoft.com/office/officeart/2005/8/layout/chevron2"/>
    <dgm:cxn modelId="{33E0D151-6A71-43C2-9126-80CB5B53ED03}" type="presParOf" srcId="{0E2E5388-22EB-4688-BE96-3AEA5EAA6741}" destId="{B87AB7B6-3876-4495-96E9-3DE93F767A1E}" srcOrd="3" destOrd="0" presId="urn:microsoft.com/office/officeart/2005/8/layout/chevron2"/>
    <dgm:cxn modelId="{A250477D-B381-4B14-82DD-FDA186BA4C00}" type="presParOf" srcId="{0E2E5388-22EB-4688-BE96-3AEA5EAA6741}" destId="{7DCEC2E4-F7D5-48C2-B96A-BD5088BF3866}" srcOrd="4" destOrd="0" presId="urn:microsoft.com/office/officeart/2005/8/layout/chevron2"/>
    <dgm:cxn modelId="{8AC7206C-5D7E-4020-A028-DAFC06FAB84A}" type="presParOf" srcId="{7DCEC2E4-F7D5-48C2-B96A-BD5088BF3866}" destId="{9A950429-5BB2-4FE8-8803-75DA23DC45C6}" srcOrd="0" destOrd="0" presId="urn:microsoft.com/office/officeart/2005/8/layout/chevron2"/>
    <dgm:cxn modelId="{A46CC84A-445A-4EE1-8419-406AD6813CC9}" type="presParOf" srcId="{7DCEC2E4-F7D5-48C2-B96A-BD5088BF3866}" destId="{DAC297D0-3059-495E-BA1B-C389C7B5EBA5}" srcOrd="1" destOrd="0" presId="urn:microsoft.com/office/officeart/2005/8/layout/chevron2"/>
    <dgm:cxn modelId="{F543AAB9-AB57-4D23-9880-611486BC2C08}" type="presParOf" srcId="{0E2E5388-22EB-4688-BE96-3AEA5EAA6741}" destId="{F6E48E69-4A13-483A-A456-AE8926E10CEA}" srcOrd="5" destOrd="0" presId="urn:microsoft.com/office/officeart/2005/8/layout/chevron2"/>
    <dgm:cxn modelId="{796C1842-73F4-4C69-93C7-D4339D71F357}" type="presParOf" srcId="{0E2E5388-22EB-4688-BE96-3AEA5EAA6741}" destId="{AF0B87C7-C23C-48F9-936E-A06939B46E0B}" srcOrd="6" destOrd="0" presId="urn:microsoft.com/office/officeart/2005/8/layout/chevron2"/>
    <dgm:cxn modelId="{AF9FDC18-B2F2-484A-A6C2-5A4D7FFF4740}" type="presParOf" srcId="{AF0B87C7-C23C-48F9-936E-A06939B46E0B}" destId="{14A2C387-A43F-407B-910E-CB400F875E2E}" srcOrd="0" destOrd="0" presId="urn:microsoft.com/office/officeart/2005/8/layout/chevron2"/>
    <dgm:cxn modelId="{8B185813-15A9-453A-A621-28D73376D069}" type="presParOf" srcId="{AF0B87C7-C23C-48F9-936E-A06939B46E0B}" destId="{E7439957-2B24-4F8F-91A2-C1C2CCAD6B61}" srcOrd="1" destOrd="0" presId="urn:microsoft.com/office/officeart/2005/8/layout/chevron2"/>
    <dgm:cxn modelId="{76E9431A-E5D9-4D12-9C60-FD26B55937D5}" type="presParOf" srcId="{0E2E5388-22EB-4688-BE96-3AEA5EAA6741}" destId="{71F3AB0D-7CF0-4861-90B1-30047CDDAB75}" srcOrd="7" destOrd="0" presId="urn:microsoft.com/office/officeart/2005/8/layout/chevron2"/>
    <dgm:cxn modelId="{2E4AB63F-4B28-4A7A-B586-B0CC8B3504C4}" type="presParOf" srcId="{0E2E5388-22EB-4688-BE96-3AEA5EAA6741}" destId="{57F39EAC-0584-4F6A-A229-AA1ADF699B89}" srcOrd="8" destOrd="0" presId="urn:microsoft.com/office/officeart/2005/8/layout/chevron2"/>
    <dgm:cxn modelId="{D4507B84-1B49-4E21-A330-6CD112C2270D}" type="presParOf" srcId="{57F39EAC-0584-4F6A-A229-AA1ADF699B89}" destId="{52303C1B-702B-4147-B982-4F77CCA0CBEE}" srcOrd="0" destOrd="0" presId="urn:microsoft.com/office/officeart/2005/8/layout/chevron2"/>
    <dgm:cxn modelId="{B1207497-4D69-4521-BDDE-81191EA0AA0C}" type="presParOf" srcId="{57F39EAC-0584-4F6A-A229-AA1ADF699B89}" destId="{B75620F4-2A7E-4D33-B22E-332E6635BB4D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123EC0E-9828-4A64-BABE-73096E3FDF45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F75712-FFBA-4F32-84B6-6ECDD4AF4EC9}">
      <dgm:prSet phldrT="[Text]"/>
      <dgm:spPr/>
      <dgm:t>
        <a:bodyPr/>
        <a:lstStyle/>
        <a:p>
          <a:r>
            <a:rPr lang="en-US" dirty="0"/>
            <a:t>6</a:t>
          </a:r>
        </a:p>
      </dgm:t>
    </dgm:pt>
    <dgm:pt modelId="{B91CD320-FF06-4012-BF9C-D1A914C69C98}" type="parTrans" cxnId="{D1B8E066-3B35-4E46-9F00-82AA2CBBD684}">
      <dgm:prSet/>
      <dgm:spPr/>
      <dgm:t>
        <a:bodyPr/>
        <a:lstStyle/>
        <a:p>
          <a:endParaRPr lang="en-US"/>
        </a:p>
      </dgm:t>
    </dgm:pt>
    <dgm:pt modelId="{7F149144-6FA3-4D24-A520-C062B5EAF864}" type="sibTrans" cxnId="{D1B8E066-3B35-4E46-9F00-82AA2CBBD684}">
      <dgm:prSet/>
      <dgm:spPr/>
      <dgm:t>
        <a:bodyPr/>
        <a:lstStyle/>
        <a:p>
          <a:endParaRPr lang="en-US"/>
        </a:p>
      </dgm:t>
    </dgm:pt>
    <dgm:pt modelId="{5625077B-F45A-41AC-9B6E-1E30BCDE014B}">
      <dgm:prSet phldrT="[Text]"/>
      <dgm:spPr/>
      <dgm:t>
        <a:bodyPr/>
        <a:lstStyle/>
        <a:p>
          <a:r>
            <a:rPr lang="en-US" dirty="0"/>
            <a:t>If the player has high speed ,under 26, high principle of defence, high positioning, high long pass, 1-1 situation and left leg</a:t>
          </a:r>
        </a:p>
      </dgm:t>
    </dgm:pt>
    <dgm:pt modelId="{FEC579D0-2119-4E91-8997-A8982C70F75D}" type="parTrans" cxnId="{E29D659F-5305-421C-81FA-0F9799D56A1C}">
      <dgm:prSet/>
      <dgm:spPr/>
      <dgm:t>
        <a:bodyPr/>
        <a:lstStyle/>
        <a:p>
          <a:endParaRPr lang="en-US"/>
        </a:p>
      </dgm:t>
    </dgm:pt>
    <dgm:pt modelId="{FCB10CCE-C002-4625-A5F2-85C6AE06D983}" type="sibTrans" cxnId="{E29D659F-5305-421C-81FA-0F9799D56A1C}">
      <dgm:prSet/>
      <dgm:spPr/>
      <dgm:t>
        <a:bodyPr/>
        <a:lstStyle/>
        <a:p>
          <a:endParaRPr lang="en-US"/>
        </a:p>
      </dgm:t>
    </dgm:pt>
    <dgm:pt modelId="{C84CF471-D289-4C8C-BB61-22832962184B}">
      <dgm:prSet phldrT="[Text]"/>
      <dgm:spPr/>
      <dgm:t>
        <a:bodyPr/>
        <a:lstStyle/>
        <a:p>
          <a:r>
            <a:rPr lang="en-US" dirty="0"/>
            <a:t>7</a:t>
          </a:r>
        </a:p>
      </dgm:t>
    </dgm:pt>
    <dgm:pt modelId="{F69F6C90-F4AE-43EF-A61C-AEF6866045BC}" type="parTrans" cxnId="{8DF028AD-D836-4F18-8953-B2FBCD15E93D}">
      <dgm:prSet/>
      <dgm:spPr/>
      <dgm:t>
        <a:bodyPr/>
        <a:lstStyle/>
        <a:p>
          <a:endParaRPr lang="en-US"/>
        </a:p>
      </dgm:t>
    </dgm:pt>
    <dgm:pt modelId="{3EA0467F-C93B-4D65-B691-9AAAC5E6FDCA}" type="sibTrans" cxnId="{8DF028AD-D836-4F18-8953-B2FBCD15E93D}">
      <dgm:prSet/>
      <dgm:spPr/>
      <dgm:t>
        <a:bodyPr/>
        <a:lstStyle/>
        <a:p>
          <a:endParaRPr lang="en-US"/>
        </a:p>
      </dgm:t>
    </dgm:pt>
    <dgm:pt modelId="{6C07F4E4-5C86-48DD-88FF-7FC05F222F26}">
      <dgm:prSet phldrT="[Text]"/>
      <dgm:spPr/>
      <dgm:t>
        <a:bodyPr/>
        <a:lstStyle/>
        <a:p>
          <a:r>
            <a:rPr lang="en-US" dirty="0"/>
            <a:t>If the player has high speed ,under 26, high principle of defence, high positioning, high long pass, 1-1 situation and right leg</a:t>
          </a:r>
        </a:p>
      </dgm:t>
    </dgm:pt>
    <dgm:pt modelId="{024A4A31-FDEF-4AAE-9478-AEA008193E89}" type="parTrans" cxnId="{17C7F39E-8F25-476B-81BC-D0594216B6D5}">
      <dgm:prSet/>
      <dgm:spPr/>
      <dgm:t>
        <a:bodyPr/>
        <a:lstStyle/>
        <a:p>
          <a:endParaRPr lang="en-US"/>
        </a:p>
      </dgm:t>
    </dgm:pt>
    <dgm:pt modelId="{F915E022-354B-40D3-9636-F6FB273AFE54}" type="sibTrans" cxnId="{17C7F39E-8F25-476B-81BC-D0594216B6D5}">
      <dgm:prSet/>
      <dgm:spPr/>
      <dgm:t>
        <a:bodyPr/>
        <a:lstStyle/>
        <a:p>
          <a:endParaRPr lang="en-US"/>
        </a:p>
      </dgm:t>
    </dgm:pt>
    <dgm:pt modelId="{A2362B16-3654-4D29-8903-C103C2AE93C6}">
      <dgm:prSet phldrT="[Text]"/>
      <dgm:spPr/>
      <dgm:t>
        <a:bodyPr/>
        <a:lstStyle/>
        <a:p>
          <a:r>
            <a:rPr lang="en-US" dirty="0"/>
            <a:t>8</a:t>
          </a:r>
        </a:p>
      </dgm:t>
    </dgm:pt>
    <dgm:pt modelId="{EEE1AE31-3849-4B34-BF01-1E0F65689974}" type="parTrans" cxnId="{DBEFB4D5-23CD-4E70-B7AD-23B5405673E1}">
      <dgm:prSet/>
      <dgm:spPr/>
      <dgm:t>
        <a:bodyPr/>
        <a:lstStyle/>
        <a:p>
          <a:endParaRPr lang="en-US"/>
        </a:p>
      </dgm:t>
    </dgm:pt>
    <dgm:pt modelId="{4B335418-D135-4642-88A1-F83302D6B834}" type="sibTrans" cxnId="{DBEFB4D5-23CD-4E70-B7AD-23B5405673E1}">
      <dgm:prSet/>
      <dgm:spPr/>
      <dgm:t>
        <a:bodyPr/>
        <a:lstStyle/>
        <a:p>
          <a:endParaRPr lang="en-US"/>
        </a:p>
      </dgm:t>
    </dgm:pt>
    <dgm:pt modelId="{12CF2D33-6D03-45D0-AFEC-D121BABB9725}">
      <dgm:prSet phldrT="[Text]"/>
      <dgm:spPr/>
      <dgm:t>
        <a:bodyPr/>
        <a:lstStyle/>
        <a:p>
          <a:r>
            <a:rPr lang="en-US" dirty="0"/>
            <a:t>If the player has high strength and under 26</a:t>
          </a:r>
        </a:p>
      </dgm:t>
    </dgm:pt>
    <dgm:pt modelId="{F35D7224-11BB-4C17-8A10-C139E6400569}" type="parTrans" cxnId="{A80EE1F0-07D8-48E7-9C58-1F086C887011}">
      <dgm:prSet/>
      <dgm:spPr/>
      <dgm:t>
        <a:bodyPr/>
        <a:lstStyle/>
        <a:p>
          <a:endParaRPr lang="en-US"/>
        </a:p>
      </dgm:t>
    </dgm:pt>
    <dgm:pt modelId="{6F0B64DB-88F0-4C7F-950B-9A2E1E0EE7B9}" type="sibTrans" cxnId="{A80EE1F0-07D8-48E7-9C58-1F086C887011}">
      <dgm:prSet/>
      <dgm:spPr/>
      <dgm:t>
        <a:bodyPr/>
        <a:lstStyle/>
        <a:p>
          <a:endParaRPr lang="en-US"/>
        </a:p>
      </dgm:t>
    </dgm:pt>
    <dgm:pt modelId="{BBCB8BE5-7752-4609-976B-2A8C2F48C324}">
      <dgm:prSet phldrT="[Text]"/>
      <dgm:spPr/>
      <dgm:t>
        <a:bodyPr/>
        <a:lstStyle/>
        <a:p>
          <a:r>
            <a:rPr lang="en-US" dirty="0"/>
            <a:t>9</a:t>
          </a:r>
        </a:p>
      </dgm:t>
    </dgm:pt>
    <dgm:pt modelId="{6D77FCA8-F079-4F3C-A725-51D80DA79074}" type="parTrans" cxnId="{6838CC3C-0477-4814-80B2-87B46F1FFD85}">
      <dgm:prSet/>
      <dgm:spPr/>
      <dgm:t>
        <a:bodyPr/>
        <a:lstStyle/>
        <a:p>
          <a:endParaRPr lang="en-US"/>
        </a:p>
      </dgm:t>
    </dgm:pt>
    <dgm:pt modelId="{6F5B1662-D77F-4E07-AC49-E7AE641FC986}" type="sibTrans" cxnId="{6838CC3C-0477-4814-80B2-87B46F1FFD85}">
      <dgm:prSet/>
      <dgm:spPr/>
      <dgm:t>
        <a:bodyPr/>
        <a:lstStyle/>
        <a:p>
          <a:endParaRPr lang="en-US"/>
        </a:p>
      </dgm:t>
    </dgm:pt>
    <dgm:pt modelId="{BC855280-BBAC-4547-9228-4DF7B39BD0AE}">
      <dgm:prSet phldrT="[Text]"/>
      <dgm:spPr/>
      <dgm:t>
        <a:bodyPr/>
        <a:lstStyle/>
        <a:p>
          <a:r>
            <a:rPr lang="en-US" dirty="0"/>
            <a:t>If the player has high strength , under 26 and high principle of defence </a:t>
          </a:r>
        </a:p>
      </dgm:t>
    </dgm:pt>
    <dgm:pt modelId="{82074CB6-3F1A-4CBC-843C-5D1A72524B5C}" type="parTrans" cxnId="{C87FDC55-2647-4400-9A90-6F7E2D0E2FFB}">
      <dgm:prSet/>
      <dgm:spPr/>
      <dgm:t>
        <a:bodyPr/>
        <a:lstStyle/>
        <a:p>
          <a:endParaRPr lang="en-US"/>
        </a:p>
      </dgm:t>
    </dgm:pt>
    <dgm:pt modelId="{415DBC80-D60C-433E-873E-1E30D46D51AD}" type="sibTrans" cxnId="{C87FDC55-2647-4400-9A90-6F7E2D0E2FFB}">
      <dgm:prSet/>
      <dgm:spPr/>
      <dgm:t>
        <a:bodyPr/>
        <a:lstStyle/>
        <a:p>
          <a:endParaRPr lang="en-US"/>
        </a:p>
      </dgm:t>
    </dgm:pt>
    <dgm:pt modelId="{7B2B512F-FD42-4EDF-8F1A-83D318F02CDC}">
      <dgm:prSet phldrT="[Text]"/>
      <dgm:spPr/>
      <dgm:t>
        <a:bodyPr/>
        <a:lstStyle/>
        <a:p>
          <a:r>
            <a:rPr lang="en-US" dirty="0"/>
            <a:t>10</a:t>
          </a:r>
        </a:p>
      </dgm:t>
    </dgm:pt>
    <dgm:pt modelId="{7A0AC7DF-3A3E-499D-8606-D328A2C586A9}" type="parTrans" cxnId="{11E6C4E1-492A-4EDD-AE0A-DD29FCC50712}">
      <dgm:prSet/>
      <dgm:spPr/>
      <dgm:t>
        <a:bodyPr/>
        <a:lstStyle/>
        <a:p>
          <a:endParaRPr lang="en-US"/>
        </a:p>
      </dgm:t>
    </dgm:pt>
    <dgm:pt modelId="{AD052660-DD97-4485-B86A-80D374DCF545}" type="sibTrans" cxnId="{11E6C4E1-492A-4EDD-AE0A-DD29FCC50712}">
      <dgm:prSet/>
      <dgm:spPr/>
      <dgm:t>
        <a:bodyPr/>
        <a:lstStyle/>
        <a:p>
          <a:endParaRPr lang="en-US"/>
        </a:p>
      </dgm:t>
    </dgm:pt>
    <dgm:pt modelId="{2ABAFCFF-050C-4B6B-9576-47F41495C635}">
      <dgm:prSet phldrT="[Text]"/>
      <dgm:spPr/>
      <dgm:t>
        <a:bodyPr/>
        <a:lstStyle/>
        <a:p>
          <a:r>
            <a:rPr lang="en-US" dirty="0"/>
            <a:t>If the player has high strength , under 26, 1-1 situation and high principle of defence </a:t>
          </a:r>
        </a:p>
      </dgm:t>
    </dgm:pt>
    <dgm:pt modelId="{8286E51C-4982-47CF-8844-ABE35BB828F6}" type="parTrans" cxnId="{566CCDA8-96A6-4A4A-9285-1D22D1F3B5A7}">
      <dgm:prSet/>
      <dgm:spPr/>
      <dgm:t>
        <a:bodyPr/>
        <a:lstStyle/>
        <a:p>
          <a:endParaRPr lang="en-US"/>
        </a:p>
      </dgm:t>
    </dgm:pt>
    <dgm:pt modelId="{17E67B66-8869-4533-952E-D47533938989}" type="sibTrans" cxnId="{566CCDA8-96A6-4A4A-9285-1D22D1F3B5A7}">
      <dgm:prSet/>
      <dgm:spPr/>
      <dgm:t>
        <a:bodyPr/>
        <a:lstStyle/>
        <a:p>
          <a:endParaRPr lang="en-US"/>
        </a:p>
      </dgm:t>
    </dgm:pt>
    <dgm:pt modelId="{43D0F3FC-A365-4EB2-A0E1-0BE6557ECF74}">
      <dgm:prSet phldrT="[Text]"/>
      <dgm:spPr/>
      <dgm:t>
        <a:bodyPr/>
        <a:lstStyle/>
        <a:p>
          <a:r>
            <a:rPr lang="en-US" dirty="0"/>
            <a:t>If the player has high strength , under 26, above 26, 1-1 situation and high principle of defence </a:t>
          </a:r>
        </a:p>
      </dgm:t>
    </dgm:pt>
    <dgm:pt modelId="{38C85251-C52D-4FE6-AD8A-3E2A3DBE8E21}" type="parTrans" cxnId="{7EB73D05-23D6-4B14-9DBA-8050E2FA5201}">
      <dgm:prSet/>
      <dgm:spPr/>
      <dgm:t>
        <a:bodyPr/>
        <a:lstStyle/>
        <a:p>
          <a:endParaRPr lang="en-US"/>
        </a:p>
      </dgm:t>
    </dgm:pt>
    <dgm:pt modelId="{B84C2E09-03FF-4346-B1CF-6F800F305539}" type="sibTrans" cxnId="{7EB73D05-23D6-4B14-9DBA-8050E2FA5201}">
      <dgm:prSet/>
      <dgm:spPr/>
      <dgm:t>
        <a:bodyPr/>
        <a:lstStyle/>
        <a:p>
          <a:endParaRPr lang="en-US"/>
        </a:p>
      </dgm:t>
    </dgm:pt>
    <dgm:pt modelId="{148923FD-BBD0-453B-B826-5FAD7EEE4C51}">
      <dgm:prSet phldrT="[Text]"/>
      <dgm:spPr/>
      <dgm:t>
        <a:bodyPr/>
        <a:lstStyle/>
        <a:p>
          <a:r>
            <a:rPr lang="en-US" dirty="0"/>
            <a:t>12</a:t>
          </a:r>
        </a:p>
      </dgm:t>
    </dgm:pt>
    <dgm:pt modelId="{8166F75D-7109-4EEC-967C-08EE9A7840D3}" type="parTrans" cxnId="{5AB483B5-9681-453D-A9A5-7EC9AB97D5F9}">
      <dgm:prSet/>
      <dgm:spPr/>
      <dgm:t>
        <a:bodyPr/>
        <a:lstStyle/>
        <a:p>
          <a:endParaRPr lang="en-US"/>
        </a:p>
      </dgm:t>
    </dgm:pt>
    <dgm:pt modelId="{7A177D91-70F5-4071-98B9-F94DA81A4F37}" type="sibTrans" cxnId="{5AB483B5-9681-453D-A9A5-7EC9AB97D5F9}">
      <dgm:prSet/>
      <dgm:spPr/>
      <dgm:t>
        <a:bodyPr/>
        <a:lstStyle/>
        <a:p>
          <a:endParaRPr lang="en-US"/>
        </a:p>
      </dgm:t>
    </dgm:pt>
    <dgm:pt modelId="{919CEDD7-E0A0-43D4-AEB9-66C4F0EFEA28}">
      <dgm:prSet phldrT="[Text]"/>
      <dgm:spPr/>
      <dgm:t>
        <a:bodyPr/>
        <a:lstStyle/>
        <a:p>
          <a:r>
            <a:rPr lang="en-US" dirty="0"/>
            <a:t>If the player has high strength , under 26, above 26, 1-1 situation, high jump and high principle of defence </a:t>
          </a:r>
        </a:p>
      </dgm:t>
    </dgm:pt>
    <dgm:pt modelId="{9F7F490A-94DB-4080-BA8B-9572BBDA5A4D}" type="parTrans" cxnId="{9AA8C883-ABD9-4285-8AF2-08F58383BFF7}">
      <dgm:prSet/>
      <dgm:spPr/>
      <dgm:t>
        <a:bodyPr/>
        <a:lstStyle/>
        <a:p>
          <a:endParaRPr lang="en-US"/>
        </a:p>
      </dgm:t>
    </dgm:pt>
    <dgm:pt modelId="{E3EC812D-CE98-4BDB-ACE7-FA7E983E4B72}" type="sibTrans" cxnId="{9AA8C883-ABD9-4285-8AF2-08F58383BFF7}">
      <dgm:prSet/>
      <dgm:spPr/>
      <dgm:t>
        <a:bodyPr/>
        <a:lstStyle/>
        <a:p>
          <a:endParaRPr lang="en-US"/>
        </a:p>
      </dgm:t>
    </dgm:pt>
    <dgm:pt modelId="{6DBFA610-A02D-498C-B427-8AFC81C0289F}">
      <dgm:prSet phldrT="[Text]"/>
      <dgm:spPr/>
      <dgm:t>
        <a:bodyPr/>
        <a:lstStyle/>
        <a:p>
          <a:r>
            <a:rPr lang="en-US" dirty="0"/>
            <a:t>13</a:t>
          </a:r>
        </a:p>
      </dgm:t>
    </dgm:pt>
    <dgm:pt modelId="{98990419-9D17-44E0-8A74-C0DFAFA63C95}" type="parTrans" cxnId="{9ECA4093-F0C2-4D43-A894-610438611053}">
      <dgm:prSet/>
      <dgm:spPr/>
      <dgm:t>
        <a:bodyPr/>
        <a:lstStyle/>
        <a:p>
          <a:endParaRPr lang="en-US"/>
        </a:p>
      </dgm:t>
    </dgm:pt>
    <dgm:pt modelId="{27A90039-9C3F-49A9-AB94-FF4A7F0B8B75}" type="sibTrans" cxnId="{9ECA4093-F0C2-4D43-A894-610438611053}">
      <dgm:prSet/>
      <dgm:spPr/>
      <dgm:t>
        <a:bodyPr/>
        <a:lstStyle/>
        <a:p>
          <a:endParaRPr lang="en-US"/>
        </a:p>
      </dgm:t>
    </dgm:pt>
    <dgm:pt modelId="{44B2CBE9-0D5A-442D-B486-48D78EA69FA7}">
      <dgm:prSet phldrT="[Text]"/>
      <dgm:spPr/>
      <dgm:t>
        <a:bodyPr/>
        <a:lstStyle/>
        <a:p>
          <a:r>
            <a:rPr lang="en-US" dirty="0"/>
            <a:t>If the player has high strength , under 26, above 26, 1-1 situation, high jump, high heading and high principle of defence </a:t>
          </a:r>
        </a:p>
      </dgm:t>
    </dgm:pt>
    <dgm:pt modelId="{6A5D2EA9-2378-4FEC-9129-66EA861A9DAF}" type="parTrans" cxnId="{ABD2097A-79C5-40EB-BEE8-F51CF8AC00BC}">
      <dgm:prSet/>
      <dgm:spPr/>
      <dgm:t>
        <a:bodyPr/>
        <a:lstStyle/>
        <a:p>
          <a:endParaRPr lang="en-US"/>
        </a:p>
      </dgm:t>
    </dgm:pt>
    <dgm:pt modelId="{9E9C83F6-D36E-4ED5-91B5-CEDC38BB26C3}" type="sibTrans" cxnId="{ABD2097A-79C5-40EB-BEE8-F51CF8AC00BC}">
      <dgm:prSet/>
      <dgm:spPr/>
      <dgm:t>
        <a:bodyPr/>
        <a:lstStyle/>
        <a:p>
          <a:endParaRPr lang="en-US"/>
        </a:p>
      </dgm:t>
    </dgm:pt>
    <dgm:pt modelId="{B0E8054A-2B54-4DDF-90DE-5A3BCBBAB1FE}">
      <dgm:prSet phldrT="[Text]"/>
      <dgm:spPr/>
      <dgm:t>
        <a:bodyPr/>
        <a:lstStyle/>
        <a:p>
          <a:r>
            <a:rPr lang="en-US" dirty="0"/>
            <a:t>14</a:t>
          </a:r>
        </a:p>
      </dgm:t>
    </dgm:pt>
    <dgm:pt modelId="{BAE538FB-8F43-4F92-9E96-8D1F843E837D}" type="parTrans" cxnId="{B2DD8392-BA8C-458E-B5F5-242FDF649556}">
      <dgm:prSet/>
      <dgm:spPr/>
      <dgm:t>
        <a:bodyPr/>
        <a:lstStyle/>
        <a:p>
          <a:endParaRPr lang="en-US"/>
        </a:p>
      </dgm:t>
    </dgm:pt>
    <dgm:pt modelId="{B377D20D-8CB4-45EA-ACFC-3AAA0192A76E}" type="sibTrans" cxnId="{B2DD8392-BA8C-458E-B5F5-242FDF649556}">
      <dgm:prSet/>
      <dgm:spPr/>
      <dgm:t>
        <a:bodyPr/>
        <a:lstStyle/>
        <a:p>
          <a:endParaRPr lang="en-US"/>
        </a:p>
      </dgm:t>
    </dgm:pt>
    <dgm:pt modelId="{0F161782-655B-49F1-96A8-F143C8D548EB}">
      <dgm:prSet phldrT="[Text]"/>
      <dgm:spPr/>
      <dgm:t>
        <a:bodyPr/>
        <a:lstStyle/>
        <a:p>
          <a:r>
            <a:rPr lang="en-US" dirty="0"/>
            <a:t>If the player has high strength , under 26, above 26, 1-1 situation, high jump, high heading, left leg and high principle of defence </a:t>
          </a:r>
        </a:p>
      </dgm:t>
    </dgm:pt>
    <dgm:pt modelId="{DF385823-67C6-4D2B-8DDB-2F67AD480E7A}" type="parTrans" cxnId="{EE56B7D5-C02F-4F71-9892-E70DE0EC6128}">
      <dgm:prSet/>
      <dgm:spPr/>
      <dgm:t>
        <a:bodyPr/>
        <a:lstStyle/>
        <a:p>
          <a:endParaRPr lang="en-US"/>
        </a:p>
      </dgm:t>
    </dgm:pt>
    <dgm:pt modelId="{52BAD2C2-1CDD-48B9-B5A7-332C0E7AF385}" type="sibTrans" cxnId="{EE56B7D5-C02F-4F71-9892-E70DE0EC6128}">
      <dgm:prSet/>
      <dgm:spPr/>
      <dgm:t>
        <a:bodyPr/>
        <a:lstStyle/>
        <a:p>
          <a:endParaRPr lang="en-US"/>
        </a:p>
      </dgm:t>
    </dgm:pt>
    <dgm:pt modelId="{CD6026E3-43A3-4806-B98E-08CF9D387583}">
      <dgm:prSet phldrT="[Text]"/>
      <dgm:spPr/>
      <dgm:t>
        <a:bodyPr/>
        <a:lstStyle/>
        <a:p>
          <a:r>
            <a:rPr lang="en-US" dirty="0"/>
            <a:t>11</a:t>
          </a:r>
        </a:p>
      </dgm:t>
    </dgm:pt>
    <dgm:pt modelId="{45807F14-419A-4266-A68E-B77B1DC1DF92}" type="sibTrans" cxnId="{6A73C571-36F1-4EF2-B3EF-1D8AFC7041DC}">
      <dgm:prSet/>
      <dgm:spPr/>
      <dgm:t>
        <a:bodyPr/>
        <a:lstStyle/>
        <a:p>
          <a:endParaRPr lang="en-US"/>
        </a:p>
      </dgm:t>
    </dgm:pt>
    <dgm:pt modelId="{39E6D09F-9176-4BCE-B263-DD04CD5EF97C}" type="parTrans" cxnId="{6A73C571-36F1-4EF2-B3EF-1D8AFC7041DC}">
      <dgm:prSet/>
      <dgm:spPr/>
      <dgm:t>
        <a:bodyPr/>
        <a:lstStyle/>
        <a:p>
          <a:endParaRPr lang="en-US"/>
        </a:p>
      </dgm:t>
    </dgm:pt>
    <dgm:pt modelId="{DA7FA232-9E50-4237-B7F3-C65B7F3A7F6E}">
      <dgm:prSet/>
      <dgm:spPr/>
      <dgm:t>
        <a:bodyPr/>
        <a:lstStyle/>
        <a:p>
          <a:r>
            <a:rPr lang="en-US" dirty="0"/>
            <a:t>Then the player position is a left-back</a:t>
          </a:r>
        </a:p>
      </dgm:t>
    </dgm:pt>
    <dgm:pt modelId="{62630EE6-C65C-4EB2-9891-21E680C3334D}" type="parTrans" cxnId="{BC913348-206D-4FD9-B049-4E67B2E5C78D}">
      <dgm:prSet/>
      <dgm:spPr/>
      <dgm:t>
        <a:bodyPr/>
        <a:lstStyle/>
        <a:p>
          <a:endParaRPr lang="en-US"/>
        </a:p>
      </dgm:t>
    </dgm:pt>
    <dgm:pt modelId="{EF3B4D15-3E6B-4F0F-8A7C-43AF6C76207B}" type="sibTrans" cxnId="{BC913348-206D-4FD9-B049-4E67B2E5C78D}">
      <dgm:prSet/>
      <dgm:spPr/>
      <dgm:t>
        <a:bodyPr/>
        <a:lstStyle/>
        <a:p>
          <a:endParaRPr lang="en-US"/>
        </a:p>
      </dgm:t>
    </dgm:pt>
    <dgm:pt modelId="{1E6C1C7F-71A2-4A75-ABDA-564E4C0BD626}">
      <dgm:prSet/>
      <dgm:spPr/>
      <dgm:t>
        <a:bodyPr/>
        <a:lstStyle/>
        <a:p>
          <a:r>
            <a:rPr lang="en-US" dirty="0"/>
            <a:t>Then the player position is a right-back</a:t>
          </a:r>
        </a:p>
      </dgm:t>
    </dgm:pt>
    <dgm:pt modelId="{5248B8F9-0E5C-4E57-9AAB-50B1A2CB2643}" type="parTrans" cxnId="{25CDA55D-4C32-4BEC-884B-AACBB0459850}">
      <dgm:prSet/>
      <dgm:spPr/>
      <dgm:t>
        <a:bodyPr/>
        <a:lstStyle/>
        <a:p>
          <a:endParaRPr lang="en-US"/>
        </a:p>
      </dgm:t>
    </dgm:pt>
    <dgm:pt modelId="{82479A1F-9959-43EA-AD5A-10AF9DB47B0C}" type="sibTrans" cxnId="{25CDA55D-4C32-4BEC-884B-AACBB0459850}">
      <dgm:prSet/>
      <dgm:spPr/>
      <dgm:t>
        <a:bodyPr/>
        <a:lstStyle/>
        <a:p>
          <a:endParaRPr lang="en-US"/>
        </a:p>
      </dgm:t>
    </dgm:pt>
    <dgm:pt modelId="{731A4A5E-A1DB-46DE-A1AB-0B1013D29713}">
      <dgm:prSet/>
      <dgm:spPr/>
      <dgm:t>
        <a:bodyPr/>
        <a:lstStyle/>
        <a:p>
          <a:r>
            <a:rPr lang="en-US" dirty="0"/>
            <a:t>Then the player position is a center-back</a:t>
          </a:r>
        </a:p>
      </dgm:t>
    </dgm:pt>
    <dgm:pt modelId="{E5BCBCE4-6A6A-4FD3-9BB2-31E8421F1E42}" type="parTrans" cxnId="{0147819E-9C86-4A2E-9050-7F3576C4294B}">
      <dgm:prSet/>
      <dgm:spPr/>
      <dgm:t>
        <a:bodyPr/>
        <a:lstStyle/>
        <a:p>
          <a:endParaRPr lang="en-US"/>
        </a:p>
      </dgm:t>
    </dgm:pt>
    <dgm:pt modelId="{1EF5E78C-22B5-4D9D-96B6-B2DB7DCB89AA}" type="sibTrans" cxnId="{0147819E-9C86-4A2E-9050-7F3576C4294B}">
      <dgm:prSet/>
      <dgm:spPr/>
      <dgm:t>
        <a:bodyPr/>
        <a:lstStyle/>
        <a:p>
          <a:endParaRPr lang="en-US"/>
        </a:p>
      </dgm:t>
    </dgm:pt>
    <dgm:pt modelId="{04C26FB6-F3CD-4A06-A40E-754A1B806293}">
      <dgm:prSet/>
      <dgm:spPr/>
      <dgm:t>
        <a:bodyPr/>
        <a:lstStyle/>
        <a:p>
          <a:r>
            <a:rPr lang="en-US" dirty="0"/>
            <a:t>Then the player position is a center-back</a:t>
          </a:r>
        </a:p>
      </dgm:t>
    </dgm:pt>
    <dgm:pt modelId="{8D36C28C-47B0-4C87-9C4A-59F8F1969EF3}" type="parTrans" cxnId="{27123A21-5F59-4CB6-9A5B-DC92C1D335D4}">
      <dgm:prSet/>
      <dgm:spPr/>
      <dgm:t>
        <a:bodyPr/>
        <a:lstStyle/>
        <a:p>
          <a:endParaRPr lang="en-US"/>
        </a:p>
      </dgm:t>
    </dgm:pt>
    <dgm:pt modelId="{E983BCEB-9017-45E7-8CE0-C863224745A8}" type="sibTrans" cxnId="{27123A21-5F59-4CB6-9A5B-DC92C1D335D4}">
      <dgm:prSet/>
      <dgm:spPr/>
      <dgm:t>
        <a:bodyPr/>
        <a:lstStyle/>
        <a:p>
          <a:endParaRPr lang="en-US"/>
        </a:p>
      </dgm:t>
    </dgm:pt>
    <dgm:pt modelId="{35FDB9AA-4D54-4CAB-9384-3A5074F58E11}">
      <dgm:prSet/>
      <dgm:spPr/>
      <dgm:t>
        <a:bodyPr/>
        <a:lstStyle/>
        <a:p>
          <a:r>
            <a:rPr lang="en-US" dirty="0"/>
            <a:t>Then the player position is a center-back</a:t>
          </a:r>
        </a:p>
      </dgm:t>
    </dgm:pt>
    <dgm:pt modelId="{1C331AFF-38E6-485E-8EC8-09CA25FF1290}" type="parTrans" cxnId="{B24AF07E-26C6-48EB-A53D-924B2EE8D98C}">
      <dgm:prSet/>
      <dgm:spPr/>
      <dgm:t>
        <a:bodyPr/>
        <a:lstStyle/>
        <a:p>
          <a:endParaRPr lang="en-US"/>
        </a:p>
      </dgm:t>
    </dgm:pt>
    <dgm:pt modelId="{C4147D91-941C-488E-BCB9-2EBD1997DCAC}" type="sibTrans" cxnId="{B24AF07E-26C6-48EB-A53D-924B2EE8D98C}">
      <dgm:prSet/>
      <dgm:spPr/>
      <dgm:t>
        <a:bodyPr/>
        <a:lstStyle/>
        <a:p>
          <a:endParaRPr lang="en-US"/>
        </a:p>
      </dgm:t>
    </dgm:pt>
    <dgm:pt modelId="{2F53198F-1EEF-47FE-8E0F-0D2A3EBB86F8}">
      <dgm:prSet/>
      <dgm:spPr/>
      <dgm:t>
        <a:bodyPr/>
        <a:lstStyle/>
        <a:p>
          <a:r>
            <a:rPr lang="en-US" dirty="0"/>
            <a:t>Then the player position is a center-back</a:t>
          </a:r>
        </a:p>
      </dgm:t>
    </dgm:pt>
    <dgm:pt modelId="{B6D582F6-9C97-40FD-B33F-CE2FB28AD4A5}" type="parTrans" cxnId="{DECB8E6D-56A2-42B6-B0CA-11E58D9E0E94}">
      <dgm:prSet/>
      <dgm:spPr/>
      <dgm:t>
        <a:bodyPr/>
        <a:lstStyle/>
        <a:p>
          <a:endParaRPr lang="en-US"/>
        </a:p>
      </dgm:t>
    </dgm:pt>
    <dgm:pt modelId="{819E8A89-CF61-4275-9D1D-DA1E6A074DF9}" type="sibTrans" cxnId="{DECB8E6D-56A2-42B6-B0CA-11E58D9E0E94}">
      <dgm:prSet/>
      <dgm:spPr/>
      <dgm:t>
        <a:bodyPr/>
        <a:lstStyle/>
        <a:p>
          <a:endParaRPr lang="en-US"/>
        </a:p>
      </dgm:t>
    </dgm:pt>
    <dgm:pt modelId="{9519E0C5-F304-47A9-BAFC-132179845291}">
      <dgm:prSet/>
      <dgm:spPr/>
      <dgm:t>
        <a:bodyPr/>
        <a:lstStyle/>
        <a:p>
          <a:r>
            <a:rPr lang="en-US" dirty="0"/>
            <a:t>Then the player position is a center-back</a:t>
          </a:r>
        </a:p>
      </dgm:t>
    </dgm:pt>
    <dgm:pt modelId="{1A42B823-9AE0-4146-9E5D-351A8412B038}" type="parTrans" cxnId="{0F9C1420-51B5-4C09-AB6E-092788782957}">
      <dgm:prSet/>
      <dgm:spPr/>
      <dgm:t>
        <a:bodyPr/>
        <a:lstStyle/>
        <a:p>
          <a:endParaRPr lang="en-US"/>
        </a:p>
      </dgm:t>
    </dgm:pt>
    <dgm:pt modelId="{E2581AB7-ED99-4E1D-9B26-7DB1A807B291}" type="sibTrans" cxnId="{0F9C1420-51B5-4C09-AB6E-092788782957}">
      <dgm:prSet/>
      <dgm:spPr/>
      <dgm:t>
        <a:bodyPr/>
        <a:lstStyle/>
        <a:p>
          <a:endParaRPr lang="en-US"/>
        </a:p>
      </dgm:t>
    </dgm:pt>
    <dgm:pt modelId="{B7241E8D-EDD5-45DE-817A-CCC501727CD8}">
      <dgm:prSet/>
      <dgm:spPr/>
      <dgm:t>
        <a:bodyPr/>
        <a:lstStyle/>
        <a:p>
          <a:r>
            <a:rPr lang="en-US" dirty="0"/>
            <a:t>Then the player position is a center-back</a:t>
          </a:r>
        </a:p>
      </dgm:t>
    </dgm:pt>
    <dgm:pt modelId="{20A8FCDE-5155-41AB-A7BA-22652072837D}" type="parTrans" cxnId="{59D5B6DF-6125-4949-B612-9AD6E399EB11}">
      <dgm:prSet/>
      <dgm:spPr/>
      <dgm:t>
        <a:bodyPr/>
        <a:lstStyle/>
        <a:p>
          <a:endParaRPr lang="en-US"/>
        </a:p>
      </dgm:t>
    </dgm:pt>
    <dgm:pt modelId="{95EC9160-D112-42D7-9AF9-F4736100B57B}" type="sibTrans" cxnId="{59D5B6DF-6125-4949-B612-9AD6E399EB11}">
      <dgm:prSet/>
      <dgm:spPr/>
      <dgm:t>
        <a:bodyPr/>
        <a:lstStyle/>
        <a:p>
          <a:endParaRPr lang="en-US"/>
        </a:p>
      </dgm:t>
    </dgm:pt>
    <dgm:pt modelId="{AE79B96E-644E-4920-83A8-9A6ECFC97853}">
      <dgm:prSet/>
      <dgm:spPr/>
      <dgm:t>
        <a:bodyPr/>
        <a:lstStyle/>
        <a:p>
          <a:r>
            <a:rPr lang="en-US" dirty="0"/>
            <a:t>Then the player position is a center-back</a:t>
          </a:r>
        </a:p>
      </dgm:t>
    </dgm:pt>
    <dgm:pt modelId="{FEFC9DBF-B7C6-4547-B03C-4668969627D1}" type="parTrans" cxnId="{4234CB42-A95A-4D08-8DD1-8D1CA000C085}">
      <dgm:prSet/>
      <dgm:spPr/>
      <dgm:t>
        <a:bodyPr/>
        <a:lstStyle/>
        <a:p>
          <a:endParaRPr lang="en-US"/>
        </a:p>
      </dgm:t>
    </dgm:pt>
    <dgm:pt modelId="{B71B6859-C792-47C8-BD4E-31245D1B807A}" type="sibTrans" cxnId="{4234CB42-A95A-4D08-8DD1-8D1CA000C085}">
      <dgm:prSet/>
      <dgm:spPr/>
      <dgm:t>
        <a:bodyPr/>
        <a:lstStyle/>
        <a:p>
          <a:endParaRPr lang="en-US"/>
        </a:p>
      </dgm:t>
    </dgm:pt>
    <dgm:pt modelId="{0E2E5388-22EB-4688-BE96-3AEA5EAA6741}" type="pres">
      <dgm:prSet presAssocID="{8123EC0E-9828-4A64-BABE-73096E3FDF45}" presName="linearFlow" presStyleCnt="0">
        <dgm:presLayoutVars>
          <dgm:dir/>
          <dgm:animLvl val="lvl"/>
          <dgm:resizeHandles val="exact"/>
        </dgm:presLayoutVars>
      </dgm:prSet>
      <dgm:spPr/>
    </dgm:pt>
    <dgm:pt modelId="{47A46975-7E3D-490B-BD64-33B2EB9E6CEF}" type="pres">
      <dgm:prSet presAssocID="{A5F75712-FFBA-4F32-84B6-6ECDD4AF4EC9}" presName="composite" presStyleCnt="0"/>
      <dgm:spPr/>
    </dgm:pt>
    <dgm:pt modelId="{B117FBFD-C3BC-4ECC-8616-8444B8CE940C}" type="pres">
      <dgm:prSet presAssocID="{A5F75712-FFBA-4F32-84B6-6ECDD4AF4EC9}" presName="parentText" presStyleLbl="alignNode1" presStyleIdx="0" presStyleCnt="9">
        <dgm:presLayoutVars>
          <dgm:chMax val="1"/>
          <dgm:bulletEnabled val="1"/>
        </dgm:presLayoutVars>
      </dgm:prSet>
      <dgm:spPr/>
    </dgm:pt>
    <dgm:pt modelId="{11F669BB-E1A5-4E79-A6E3-F24153E97697}" type="pres">
      <dgm:prSet presAssocID="{A5F75712-FFBA-4F32-84B6-6ECDD4AF4EC9}" presName="descendantText" presStyleLbl="alignAcc1" presStyleIdx="0" presStyleCnt="9">
        <dgm:presLayoutVars>
          <dgm:bulletEnabled val="1"/>
        </dgm:presLayoutVars>
      </dgm:prSet>
      <dgm:spPr/>
    </dgm:pt>
    <dgm:pt modelId="{AE445DCA-A462-461E-ABA9-F25428029BF6}" type="pres">
      <dgm:prSet presAssocID="{7F149144-6FA3-4D24-A520-C062B5EAF864}" presName="sp" presStyleCnt="0"/>
      <dgm:spPr/>
    </dgm:pt>
    <dgm:pt modelId="{53C569AC-641F-4795-9B08-F9666B5A6E89}" type="pres">
      <dgm:prSet presAssocID="{C84CF471-D289-4C8C-BB61-22832962184B}" presName="composite" presStyleCnt="0"/>
      <dgm:spPr/>
    </dgm:pt>
    <dgm:pt modelId="{9B5A2916-AC7E-49A0-A239-95717A294C24}" type="pres">
      <dgm:prSet presAssocID="{C84CF471-D289-4C8C-BB61-22832962184B}" presName="parentText" presStyleLbl="alignNode1" presStyleIdx="1" presStyleCnt="9">
        <dgm:presLayoutVars>
          <dgm:chMax val="1"/>
          <dgm:bulletEnabled val="1"/>
        </dgm:presLayoutVars>
      </dgm:prSet>
      <dgm:spPr/>
    </dgm:pt>
    <dgm:pt modelId="{09F3E0ED-6474-4930-9843-0F3C18E53AE8}" type="pres">
      <dgm:prSet presAssocID="{C84CF471-D289-4C8C-BB61-22832962184B}" presName="descendantText" presStyleLbl="alignAcc1" presStyleIdx="1" presStyleCnt="9">
        <dgm:presLayoutVars>
          <dgm:bulletEnabled val="1"/>
        </dgm:presLayoutVars>
      </dgm:prSet>
      <dgm:spPr/>
    </dgm:pt>
    <dgm:pt modelId="{B87AB7B6-3876-4495-96E9-3DE93F767A1E}" type="pres">
      <dgm:prSet presAssocID="{3EA0467F-C93B-4D65-B691-9AAAC5E6FDCA}" presName="sp" presStyleCnt="0"/>
      <dgm:spPr/>
    </dgm:pt>
    <dgm:pt modelId="{7DCEC2E4-F7D5-48C2-B96A-BD5088BF3866}" type="pres">
      <dgm:prSet presAssocID="{A2362B16-3654-4D29-8903-C103C2AE93C6}" presName="composite" presStyleCnt="0"/>
      <dgm:spPr/>
    </dgm:pt>
    <dgm:pt modelId="{9A950429-5BB2-4FE8-8803-75DA23DC45C6}" type="pres">
      <dgm:prSet presAssocID="{A2362B16-3654-4D29-8903-C103C2AE93C6}" presName="parentText" presStyleLbl="alignNode1" presStyleIdx="2" presStyleCnt="9" custLinFactNeighborY="-852">
        <dgm:presLayoutVars>
          <dgm:chMax val="1"/>
          <dgm:bulletEnabled val="1"/>
        </dgm:presLayoutVars>
      </dgm:prSet>
      <dgm:spPr/>
    </dgm:pt>
    <dgm:pt modelId="{DAC297D0-3059-495E-BA1B-C389C7B5EBA5}" type="pres">
      <dgm:prSet presAssocID="{A2362B16-3654-4D29-8903-C103C2AE93C6}" presName="descendantText" presStyleLbl="alignAcc1" presStyleIdx="2" presStyleCnt="9" custLinFactNeighborY="-3412">
        <dgm:presLayoutVars>
          <dgm:bulletEnabled val="1"/>
        </dgm:presLayoutVars>
      </dgm:prSet>
      <dgm:spPr/>
    </dgm:pt>
    <dgm:pt modelId="{F6E48E69-4A13-483A-A456-AE8926E10CEA}" type="pres">
      <dgm:prSet presAssocID="{4B335418-D135-4642-88A1-F83302D6B834}" presName="sp" presStyleCnt="0"/>
      <dgm:spPr/>
    </dgm:pt>
    <dgm:pt modelId="{AF0B87C7-C23C-48F9-936E-A06939B46E0B}" type="pres">
      <dgm:prSet presAssocID="{BBCB8BE5-7752-4609-976B-2A8C2F48C324}" presName="composite" presStyleCnt="0"/>
      <dgm:spPr/>
    </dgm:pt>
    <dgm:pt modelId="{14A2C387-A43F-407B-910E-CB400F875E2E}" type="pres">
      <dgm:prSet presAssocID="{BBCB8BE5-7752-4609-976B-2A8C2F48C324}" presName="parentText" presStyleLbl="alignNode1" presStyleIdx="3" presStyleCnt="9">
        <dgm:presLayoutVars>
          <dgm:chMax val="1"/>
          <dgm:bulletEnabled val="1"/>
        </dgm:presLayoutVars>
      </dgm:prSet>
      <dgm:spPr/>
    </dgm:pt>
    <dgm:pt modelId="{E7439957-2B24-4F8F-91A2-C1C2CCAD6B61}" type="pres">
      <dgm:prSet presAssocID="{BBCB8BE5-7752-4609-976B-2A8C2F48C324}" presName="descendantText" presStyleLbl="alignAcc1" presStyleIdx="3" presStyleCnt="9">
        <dgm:presLayoutVars>
          <dgm:bulletEnabled val="1"/>
        </dgm:presLayoutVars>
      </dgm:prSet>
      <dgm:spPr/>
    </dgm:pt>
    <dgm:pt modelId="{71F3AB0D-7CF0-4861-90B1-30047CDDAB75}" type="pres">
      <dgm:prSet presAssocID="{6F5B1662-D77F-4E07-AC49-E7AE641FC986}" presName="sp" presStyleCnt="0"/>
      <dgm:spPr/>
    </dgm:pt>
    <dgm:pt modelId="{57F39EAC-0584-4F6A-A229-AA1ADF699B89}" type="pres">
      <dgm:prSet presAssocID="{7B2B512F-FD42-4EDF-8F1A-83D318F02CDC}" presName="composite" presStyleCnt="0"/>
      <dgm:spPr/>
    </dgm:pt>
    <dgm:pt modelId="{52303C1B-702B-4147-B982-4F77CCA0CBEE}" type="pres">
      <dgm:prSet presAssocID="{7B2B512F-FD42-4EDF-8F1A-83D318F02CDC}" presName="parentText" presStyleLbl="alignNode1" presStyleIdx="4" presStyleCnt="9">
        <dgm:presLayoutVars>
          <dgm:chMax val="1"/>
          <dgm:bulletEnabled val="1"/>
        </dgm:presLayoutVars>
      </dgm:prSet>
      <dgm:spPr/>
    </dgm:pt>
    <dgm:pt modelId="{B75620F4-2A7E-4D33-B22E-332E6635BB4D}" type="pres">
      <dgm:prSet presAssocID="{7B2B512F-FD42-4EDF-8F1A-83D318F02CDC}" presName="descendantText" presStyleLbl="alignAcc1" presStyleIdx="4" presStyleCnt="9">
        <dgm:presLayoutVars>
          <dgm:bulletEnabled val="1"/>
        </dgm:presLayoutVars>
      </dgm:prSet>
      <dgm:spPr/>
    </dgm:pt>
    <dgm:pt modelId="{F61B8FCD-5169-40D9-BE52-80F81F6B0B7C}" type="pres">
      <dgm:prSet presAssocID="{AD052660-DD97-4485-B86A-80D374DCF545}" presName="sp" presStyleCnt="0"/>
      <dgm:spPr/>
    </dgm:pt>
    <dgm:pt modelId="{A713F71F-3645-4405-88F6-372579589459}" type="pres">
      <dgm:prSet presAssocID="{CD6026E3-43A3-4806-B98E-08CF9D387583}" presName="composite" presStyleCnt="0"/>
      <dgm:spPr/>
    </dgm:pt>
    <dgm:pt modelId="{3C417801-8FB3-4D7D-9567-B87FCCD2B52B}" type="pres">
      <dgm:prSet presAssocID="{CD6026E3-43A3-4806-B98E-08CF9D387583}" presName="parentText" presStyleLbl="alignNode1" presStyleIdx="5" presStyleCnt="9">
        <dgm:presLayoutVars>
          <dgm:chMax val="1"/>
          <dgm:bulletEnabled val="1"/>
        </dgm:presLayoutVars>
      </dgm:prSet>
      <dgm:spPr/>
    </dgm:pt>
    <dgm:pt modelId="{A1F8BBC5-E598-49CA-A2DB-8527DE8D116A}" type="pres">
      <dgm:prSet presAssocID="{CD6026E3-43A3-4806-B98E-08CF9D387583}" presName="descendantText" presStyleLbl="alignAcc1" presStyleIdx="5" presStyleCnt="9">
        <dgm:presLayoutVars>
          <dgm:bulletEnabled val="1"/>
        </dgm:presLayoutVars>
      </dgm:prSet>
      <dgm:spPr/>
    </dgm:pt>
    <dgm:pt modelId="{4BF52DAB-5D4B-49D0-AB4A-C7E81CFD3F29}" type="pres">
      <dgm:prSet presAssocID="{45807F14-419A-4266-A68E-B77B1DC1DF92}" presName="sp" presStyleCnt="0"/>
      <dgm:spPr/>
    </dgm:pt>
    <dgm:pt modelId="{6D6DF867-A43F-4A13-A222-C86AA2E49868}" type="pres">
      <dgm:prSet presAssocID="{148923FD-BBD0-453B-B826-5FAD7EEE4C51}" presName="composite" presStyleCnt="0"/>
      <dgm:spPr/>
    </dgm:pt>
    <dgm:pt modelId="{7B28E400-7FD1-4D94-BE43-FBDDE1BAE817}" type="pres">
      <dgm:prSet presAssocID="{148923FD-BBD0-453B-B826-5FAD7EEE4C51}" presName="parentText" presStyleLbl="alignNode1" presStyleIdx="6" presStyleCnt="9">
        <dgm:presLayoutVars>
          <dgm:chMax val="1"/>
          <dgm:bulletEnabled val="1"/>
        </dgm:presLayoutVars>
      </dgm:prSet>
      <dgm:spPr/>
    </dgm:pt>
    <dgm:pt modelId="{3C2FEA51-D7CA-4A6F-80F6-BDB50C477DEC}" type="pres">
      <dgm:prSet presAssocID="{148923FD-BBD0-453B-B826-5FAD7EEE4C51}" presName="descendantText" presStyleLbl="alignAcc1" presStyleIdx="6" presStyleCnt="9">
        <dgm:presLayoutVars>
          <dgm:bulletEnabled val="1"/>
        </dgm:presLayoutVars>
      </dgm:prSet>
      <dgm:spPr/>
    </dgm:pt>
    <dgm:pt modelId="{2338F407-D59D-4873-B05A-B0B1BE2613BF}" type="pres">
      <dgm:prSet presAssocID="{7A177D91-70F5-4071-98B9-F94DA81A4F37}" presName="sp" presStyleCnt="0"/>
      <dgm:spPr/>
    </dgm:pt>
    <dgm:pt modelId="{8DA81698-46E7-4AA2-9747-3A65CB09D9EC}" type="pres">
      <dgm:prSet presAssocID="{6DBFA610-A02D-498C-B427-8AFC81C0289F}" presName="composite" presStyleCnt="0"/>
      <dgm:spPr/>
    </dgm:pt>
    <dgm:pt modelId="{3963650D-B223-4905-874F-B33876E92001}" type="pres">
      <dgm:prSet presAssocID="{6DBFA610-A02D-498C-B427-8AFC81C0289F}" presName="parentText" presStyleLbl="alignNode1" presStyleIdx="7" presStyleCnt="9">
        <dgm:presLayoutVars>
          <dgm:chMax val="1"/>
          <dgm:bulletEnabled val="1"/>
        </dgm:presLayoutVars>
      </dgm:prSet>
      <dgm:spPr/>
    </dgm:pt>
    <dgm:pt modelId="{C291BA2E-95C2-46A6-9103-593E4045B895}" type="pres">
      <dgm:prSet presAssocID="{6DBFA610-A02D-498C-B427-8AFC81C0289F}" presName="descendantText" presStyleLbl="alignAcc1" presStyleIdx="7" presStyleCnt="9">
        <dgm:presLayoutVars>
          <dgm:bulletEnabled val="1"/>
        </dgm:presLayoutVars>
      </dgm:prSet>
      <dgm:spPr/>
    </dgm:pt>
    <dgm:pt modelId="{7880E02D-83FF-410C-BA4A-FCB0ED9592A5}" type="pres">
      <dgm:prSet presAssocID="{27A90039-9C3F-49A9-AB94-FF4A7F0B8B75}" presName="sp" presStyleCnt="0"/>
      <dgm:spPr/>
    </dgm:pt>
    <dgm:pt modelId="{1225621C-12A1-4ADA-AA96-AE17B32C5E56}" type="pres">
      <dgm:prSet presAssocID="{B0E8054A-2B54-4DDF-90DE-5A3BCBBAB1FE}" presName="composite" presStyleCnt="0"/>
      <dgm:spPr/>
    </dgm:pt>
    <dgm:pt modelId="{DD1C2B91-64E1-488A-984E-E1B4DF27E6A6}" type="pres">
      <dgm:prSet presAssocID="{B0E8054A-2B54-4DDF-90DE-5A3BCBBAB1FE}" presName="parentText" presStyleLbl="alignNode1" presStyleIdx="8" presStyleCnt="9">
        <dgm:presLayoutVars>
          <dgm:chMax val="1"/>
          <dgm:bulletEnabled val="1"/>
        </dgm:presLayoutVars>
      </dgm:prSet>
      <dgm:spPr/>
    </dgm:pt>
    <dgm:pt modelId="{2FA22148-4E41-4F1D-9B68-F9526F79680F}" type="pres">
      <dgm:prSet presAssocID="{B0E8054A-2B54-4DDF-90DE-5A3BCBBAB1FE}" presName="descendantText" presStyleLbl="alignAcc1" presStyleIdx="8" presStyleCnt="9">
        <dgm:presLayoutVars>
          <dgm:bulletEnabled val="1"/>
        </dgm:presLayoutVars>
      </dgm:prSet>
      <dgm:spPr/>
    </dgm:pt>
  </dgm:ptLst>
  <dgm:cxnLst>
    <dgm:cxn modelId="{31356F00-24A3-47E9-B991-EAD1D5765F9B}" type="presOf" srcId="{AE79B96E-644E-4920-83A8-9A6ECFC97853}" destId="{2FA22148-4E41-4F1D-9B68-F9526F79680F}" srcOrd="0" destOrd="1" presId="urn:microsoft.com/office/officeart/2005/8/layout/chevron2"/>
    <dgm:cxn modelId="{B9BAAC01-897D-4CCB-84C9-D148FEB5DDB7}" type="presOf" srcId="{2F53198F-1EEF-47FE-8E0F-0D2A3EBB86F8}" destId="{A1F8BBC5-E598-49CA-A2DB-8527DE8D116A}" srcOrd="0" destOrd="1" presId="urn:microsoft.com/office/officeart/2005/8/layout/chevron2"/>
    <dgm:cxn modelId="{7EB73D05-23D6-4B14-9DBA-8050E2FA5201}" srcId="{CD6026E3-43A3-4806-B98E-08CF9D387583}" destId="{43D0F3FC-A365-4EB2-A0E1-0BE6557ECF74}" srcOrd="0" destOrd="0" parTransId="{38C85251-C52D-4FE6-AD8A-3E2A3DBE8E21}" sibTransId="{B84C2E09-03FF-4346-B1CF-6F800F305539}"/>
    <dgm:cxn modelId="{C8EE270A-AF69-42E7-BCE6-99F40B3F0AA8}" type="presOf" srcId="{6C07F4E4-5C86-48DD-88FF-7FC05F222F26}" destId="{09F3E0ED-6474-4930-9843-0F3C18E53AE8}" srcOrd="0" destOrd="0" presId="urn:microsoft.com/office/officeart/2005/8/layout/chevron2"/>
    <dgm:cxn modelId="{5DFB1010-15E0-4E92-BDBF-9B658F032174}" type="presOf" srcId="{8123EC0E-9828-4A64-BABE-73096E3FDF45}" destId="{0E2E5388-22EB-4688-BE96-3AEA5EAA6741}" srcOrd="0" destOrd="0" presId="urn:microsoft.com/office/officeart/2005/8/layout/chevron2"/>
    <dgm:cxn modelId="{1209E819-A7DA-4794-A155-4BF29EAE480A}" type="presOf" srcId="{C84CF471-D289-4C8C-BB61-22832962184B}" destId="{9B5A2916-AC7E-49A0-A239-95717A294C24}" srcOrd="0" destOrd="0" presId="urn:microsoft.com/office/officeart/2005/8/layout/chevron2"/>
    <dgm:cxn modelId="{CE5DB71D-EEB6-4C45-8BE6-C2FF3FA637F2}" type="presOf" srcId="{BBCB8BE5-7752-4609-976B-2A8C2F48C324}" destId="{14A2C387-A43F-407B-910E-CB400F875E2E}" srcOrd="0" destOrd="0" presId="urn:microsoft.com/office/officeart/2005/8/layout/chevron2"/>
    <dgm:cxn modelId="{0F9C1420-51B5-4C09-AB6E-092788782957}" srcId="{148923FD-BBD0-453B-B826-5FAD7EEE4C51}" destId="{9519E0C5-F304-47A9-BAFC-132179845291}" srcOrd="1" destOrd="0" parTransId="{1A42B823-9AE0-4146-9E5D-351A8412B038}" sibTransId="{E2581AB7-ED99-4E1D-9B26-7DB1A807B291}"/>
    <dgm:cxn modelId="{27123A21-5F59-4CB6-9A5B-DC92C1D335D4}" srcId="{BBCB8BE5-7752-4609-976B-2A8C2F48C324}" destId="{04C26FB6-F3CD-4A06-A40E-754A1B806293}" srcOrd="1" destOrd="0" parTransId="{8D36C28C-47B0-4C87-9C4A-59F8F1969EF3}" sibTransId="{E983BCEB-9017-45E7-8CE0-C863224745A8}"/>
    <dgm:cxn modelId="{F584B534-123D-4633-940C-E9BF2F073265}" type="presOf" srcId="{731A4A5E-A1DB-46DE-A1AB-0B1013D29713}" destId="{DAC297D0-3059-495E-BA1B-C389C7B5EBA5}" srcOrd="0" destOrd="1" presId="urn:microsoft.com/office/officeart/2005/8/layout/chevron2"/>
    <dgm:cxn modelId="{BC34B13A-FE50-40B9-8459-787B0E4D7591}" type="presOf" srcId="{CD6026E3-43A3-4806-B98E-08CF9D387583}" destId="{3C417801-8FB3-4D7D-9567-B87FCCD2B52B}" srcOrd="0" destOrd="0" presId="urn:microsoft.com/office/officeart/2005/8/layout/chevron2"/>
    <dgm:cxn modelId="{6838CC3C-0477-4814-80B2-87B46F1FFD85}" srcId="{8123EC0E-9828-4A64-BABE-73096E3FDF45}" destId="{BBCB8BE5-7752-4609-976B-2A8C2F48C324}" srcOrd="3" destOrd="0" parTransId="{6D77FCA8-F079-4F3C-A725-51D80DA79074}" sibTransId="{6F5B1662-D77F-4E07-AC49-E7AE641FC986}"/>
    <dgm:cxn modelId="{25CDA55D-4C32-4BEC-884B-AACBB0459850}" srcId="{C84CF471-D289-4C8C-BB61-22832962184B}" destId="{1E6C1C7F-71A2-4A75-ABDA-564E4C0BD626}" srcOrd="1" destOrd="0" parTransId="{5248B8F9-0E5C-4E57-9AAB-50B1A2CB2643}" sibTransId="{82479A1F-9959-43EA-AD5A-10AF9DB47B0C}"/>
    <dgm:cxn modelId="{4234CB42-A95A-4D08-8DD1-8D1CA000C085}" srcId="{B0E8054A-2B54-4DDF-90DE-5A3BCBBAB1FE}" destId="{AE79B96E-644E-4920-83A8-9A6ECFC97853}" srcOrd="1" destOrd="0" parTransId="{FEFC9DBF-B7C6-4547-B03C-4668969627D1}" sibTransId="{B71B6859-C792-47C8-BD4E-31245D1B807A}"/>
    <dgm:cxn modelId="{F4362D63-275C-4786-ADC6-C8E1A6967826}" type="presOf" srcId="{12CF2D33-6D03-45D0-AFEC-D121BABB9725}" destId="{DAC297D0-3059-495E-BA1B-C389C7B5EBA5}" srcOrd="0" destOrd="0" presId="urn:microsoft.com/office/officeart/2005/8/layout/chevron2"/>
    <dgm:cxn modelId="{A9AE8264-55C4-4F74-8D05-9B45BD15D705}" type="presOf" srcId="{7B2B512F-FD42-4EDF-8F1A-83D318F02CDC}" destId="{52303C1B-702B-4147-B982-4F77CCA0CBEE}" srcOrd="0" destOrd="0" presId="urn:microsoft.com/office/officeart/2005/8/layout/chevron2"/>
    <dgm:cxn modelId="{CFD70365-6D3E-48AB-B2F8-64A97A115F16}" type="presOf" srcId="{5625077B-F45A-41AC-9B6E-1E30BCDE014B}" destId="{11F669BB-E1A5-4E79-A6E3-F24153E97697}" srcOrd="0" destOrd="0" presId="urn:microsoft.com/office/officeart/2005/8/layout/chevron2"/>
    <dgm:cxn modelId="{D1B8E066-3B35-4E46-9F00-82AA2CBBD684}" srcId="{8123EC0E-9828-4A64-BABE-73096E3FDF45}" destId="{A5F75712-FFBA-4F32-84B6-6ECDD4AF4EC9}" srcOrd="0" destOrd="0" parTransId="{B91CD320-FF06-4012-BF9C-D1A914C69C98}" sibTransId="{7F149144-6FA3-4D24-A520-C062B5EAF864}"/>
    <dgm:cxn modelId="{BC913348-206D-4FD9-B049-4E67B2E5C78D}" srcId="{A5F75712-FFBA-4F32-84B6-6ECDD4AF4EC9}" destId="{DA7FA232-9E50-4237-B7F3-C65B7F3A7F6E}" srcOrd="1" destOrd="0" parTransId="{62630EE6-C65C-4EB2-9891-21E680C3334D}" sibTransId="{EF3B4D15-3E6B-4F0F-8A7C-43AF6C76207B}"/>
    <dgm:cxn modelId="{5EF3364B-E8DE-43FD-842A-BBB5EB36D806}" type="presOf" srcId="{9519E0C5-F304-47A9-BAFC-132179845291}" destId="{3C2FEA51-D7CA-4A6F-80F6-BDB50C477DEC}" srcOrd="0" destOrd="1" presId="urn:microsoft.com/office/officeart/2005/8/layout/chevron2"/>
    <dgm:cxn modelId="{DECB8E6D-56A2-42B6-B0CA-11E58D9E0E94}" srcId="{CD6026E3-43A3-4806-B98E-08CF9D387583}" destId="{2F53198F-1EEF-47FE-8E0F-0D2A3EBB86F8}" srcOrd="1" destOrd="0" parTransId="{B6D582F6-9C97-40FD-B33F-CE2FB28AD4A5}" sibTransId="{819E8A89-CF61-4275-9D1D-DA1E6A074DF9}"/>
    <dgm:cxn modelId="{60D0974D-4618-47A2-95B4-612A6D2B7A15}" type="presOf" srcId="{2ABAFCFF-050C-4B6B-9576-47F41495C635}" destId="{B75620F4-2A7E-4D33-B22E-332E6635BB4D}" srcOrd="0" destOrd="0" presId="urn:microsoft.com/office/officeart/2005/8/layout/chevron2"/>
    <dgm:cxn modelId="{709E786F-00BC-4CFE-9347-E3B50FC8A67A}" type="presOf" srcId="{A2362B16-3654-4D29-8903-C103C2AE93C6}" destId="{9A950429-5BB2-4FE8-8803-75DA23DC45C6}" srcOrd="0" destOrd="0" presId="urn:microsoft.com/office/officeart/2005/8/layout/chevron2"/>
    <dgm:cxn modelId="{6A73C571-36F1-4EF2-B3EF-1D8AFC7041DC}" srcId="{8123EC0E-9828-4A64-BABE-73096E3FDF45}" destId="{CD6026E3-43A3-4806-B98E-08CF9D387583}" srcOrd="5" destOrd="0" parTransId="{39E6D09F-9176-4BCE-B263-DD04CD5EF97C}" sibTransId="{45807F14-419A-4266-A68E-B77B1DC1DF92}"/>
    <dgm:cxn modelId="{85ABB552-E85D-4C60-AD71-63704BC5539C}" type="presOf" srcId="{DA7FA232-9E50-4237-B7F3-C65B7F3A7F6E}" destId="{11F669BB-E1A5-4E79-A6E3-F24153E97697}" srcOrd="0" destOrd="1" presId="urn:microsoft.com/office/officeart/2005/8/layout/chevron2"/>
    <dgm:cxn modelId="{C87FDC55-2647-4400-9A90-6F7E2D0E2FFB}" srcId="{BBCB8BE5-7752-4609-976B-2A8C2F48C324}" destId="{BC855280-BBAC-4547-9228-4DF7B39BD0AE}" srcOrd="0" destOrd="0" parTransId="{82074CB6-3F1A-4CBC-843C-5D1A72524B5C}" sibTransId="{415DBC80-D60C-433E-873E-1E30D46D51AD}"/>
    <dgm:cxn modelId="{ABD2097A-79C5-40EB-BEE8-F51CF8AC00BC}" srcId="{6DBFA610-A02D-498C-B427-8AFC81C0289F}" destId="{44B2CBE9-0D5A-442D-B486-48D78EA69FA7}" srcOrd="0" destOrd="0" parTransId="{6A5D2EA9-2378-4FEC-9129-66EA861A9DAF}" sibTransId="{9E9C83F6-D36E-4ED5-91B5-CEDC38BB26C3}"/>
    <dgm:cxn modelId="{878ED07B-489F-496E-9DDB-A3802A3204D4}" type="presOf" srcId="{43D0F3FC-A365-4EB2-A0E1-0BE6557ECF74}" destId="{A1F8BBC5-E598-49CA-A2DB-8527DE8D116A}" srcOrd="0" destOrd="0" presId="urn:microsoft.com/office/officeart/2005/8/layout/chevron2"/>
    <dgm:cxn modelId="{D59C297C-9944-404F-BC99-75202969EDA8}" type="presOf" srcId="{148923FD-BBD0-453B-B826-5FAD7EEE4C51}" destId="{7B28E400-7FD1-4D94-BE43-FBDDE1BAE817}" srcOrd="0" destOrd="0" presId="urn:microsoft.com/office/officeart/2005/8/layout/chevron2"/>
    <dgm:cxn modelId="{B24AF07E-26C6-48EB-A53D-924B2EE8D98C}" srcId="{7B2B512F-FD42-4EDF-8F1A-83D318F02CDC}" destId="{35FDB9AA-4D54-4CAB-9384-3A5074F58E11}" srcOrd="1" destOrd="0" parTransId="{1C331AFF-38E6-485E-8EC8-09CA25FF1290}" sibTransId="{C4147D91-941C-488E-BCB9-2EBD1997DCAC}"/>
    <dgm:cxn modelId="{9AA8C883-ABD9-4285-8AF2-08F58383BFF7}" srcId="{148923FD-BBD0-453B-B826-5FAD7EEE4C51}" destId="{919CEDD7-E0A0-43D4-AEB9-66C4F0EFEA28}" srcOrd="0" destOrd="0" parTransId="{9F7F490A-94DB-4080-BA8B-9572BBDA5A4D}" sibTransId="{E3EC812D-CE98-4BDB-ACE7-FA7E983E4B72}"/>
    <dgm:cxn modelId="{B050FA84-CB91-4EA1-95F6-30432B3743DD}" type="presOf" srcId="{44B2CBE9-0D5A-442D-B486-48D78EA69FA7}" destId="{C291BA2E-95C2-46A6-9103-593E4045B895}" srcOrd="0" destOrd="0" presId="urn:microsoft.com/office/officeart/2005/8/layout/chevron2"/>
    <dgm:cxn modelId="{B2DD8392-BA8C-458E-B5F5-242FDF649556}" srcId="{8123EC0E-9828-4A64-BABE-73096E3FDF45}" destId="{B0E8054A-2B54-4DDF-90DE-5A3BCBBAB1FE}" srcOrd="8" destOrd="0" parTransId="{BAE538FB-8F43-4F92-9E96-8D1F843E837D}" sibTransId="{B377D20D-8CB4-45EA-ACFC-3AAA0192A76E}"/>
    <dgm:cxn modelId="{9ECA4093-F0C2-4D43-A894-610438611053}" srcId="{8123EC0E-9828-4A64-BABE-73096E3FDF45}" destId="{6DBFA610-A02D-498C-B427-8AFC81C0289F}" srcOrd="7" destOrd="0" parTransId="{98990419-9D17-44E0-8A74-C0DFAFA63C95}" sibTransId="{27A90039-9C3F-49A9-AB94-FF4A7F0B8B75}"/>
    <dgm:cxn modelId="{0147819E-9C86-4A2E-9050-7F3576C4294B}" srcId="{A2362B16-3654-4D29-8903-C103C2AE93C6}" destId="{731A4A5E-A1DB-46DE-A1AB-0B1013D29713}" srcOrd="1" destOrd="0" parTransId="{E5BCBCE4-6A6A-4FD3-9BB2-31E8421F1E42}" sibTransId="{1EF5E78C-22B5-4D9D-96B6-B2DB7DCB89AA}"/>
    <dgm:cxn modelId="{17C7F39E-8F25-476B-81BC-D0594216B6D5}" srcId="{C84CF471-D289-4C8C-BB61-22832962184B}" destId="{6C07F4E4-5C86-48DD-88FF-7FC05F222F26}" srcOrd="0" destOrd="0" parTransId="{024A4A31-FDEF-4AAE-9478-AEA008193E89}" sibTransId="{F915E022-354B-40D3-9636-F6FB273AFE54}"/>
    <dgm:cxn modelId="{E29D659F-5305-421C-81FA-0F9799D56A1C}" srcId="{A5F75712-FFBA-4F32-84B6-6ECDD4AF4EC9}" destId="{5625077B-F45A-41AC-9B6E-1E30BCDE014B}" srcOrd="0" destOrd="0" parTransId="{FEC579D0-2119-4E91-8997-A8982C70F75D}" sibTransId="{FCB10CCE-C002-4625-A5F2-85C6AE06D983}"/>
    <dgm:cxn modelId="{566CCDA8-96A6-4A4A-9285-1D22D1F3B5A7}" srcId="{7B2B512F-FD42-4EDF-8F1A-83D318F02CDC}" destId="{2ABAFCFF-050C-4B6B-9576-47F41495C635}" srcOrd="0" destOrd="0" parTransId="{8286E51C-4982-47CF-8844-ABE35BB828F6}" sibTransId="{17E67B66-8869-4533-952E-D47533938989}"/>
    <dgm:cxn modelId="{A9AEC3AA-0E78-4149-AFE1-F78E1DB41737}" type="presOf" srcId="{35FDB9AA-4D54-4CAB-9384-3A5074F58E11}" destId="{B75620F4-2A7E-4D33-B22E-332E6635BB4D}" srcOrd="0" destOrd="1" presId="urn:microsoft.com/office/officeart/2005/8/layout/chevron2"/>
    <dgm:cxn modelId="{8DF028AD-D836-4F18-8953-B2FBCD15E93D}" srcId="{8123EC0E-9828-4A64-BABE-73096E3FDF45}" destId="{C84CF471-D289-4C8C-BB61-22832962184B}" srcOrd="1" destOrd="0" parTransId="{F69F6C90-F4AE-43EF-A61C-AEF6866045BC}" sibTransId="{3EA0467F-C93B-4D65-B691-9AAAC5E6FDCA}"/>
    <dgm:cxn modelId="{7E67F3AE-220E-4D64-B8BE-4B961BCEAE54}" type="presOf" srcId="{04C26FB6-F3CD-4A06-A40E-754A1B806293}" destId="{E7439957-2B24-4F8F-91A2-C1C2CCAD6B61}" srcOrd="0" destOrd="1" presId="urn:microsoft.com/office/officeart/2005/8/layout/chevron2"/>
    <dgm:cxn modelId="{5AB483B5-9681-453D-A9A5-7EC9AB97D5F9}" srcId="{8123EC0E-9828-4A64-BABE-73096E3FDF45}" destId="{148923FD-BBD0-453B-B826-5FAD7EEE4C51}" srcOrd="6" destOrd="0" parTransId="{8166F75D-7109-4EEC-967C-08EE9A7840D3}" sibTransId="{7A177D91-70F5-4071-98B9-F94DA81A4F37}"/>
    <dgm:cxn modelId="{3D0638C4-8FC6-4F7F-8D1B-D6C5D020973F}" type="presOf" srcId="{6DBFA610-A02D-498C-B427-8AFC81C0289F}" destId="{3963650D-B223-4905-874F-B33876E92001}" srcOrd="0" destOrd="0" presId="urn:microsoft.com/office/officeart/2005/8/layout/chevron2"/>
    <dgm:cxn modelId="{34A0FEC9-CB09-4305-834A-D2A2C5E2F4DD}" type="presOf" srcId="{919CEDD7-E0A0-43D4-AEB9-66C4F0EFEA28}" destId="{3C2FEA51-D7CA-4A6F-80F6-BDB50C477DEC}" srcOrd="0" destOrd="0" presId="urn:microsoft.com/office/officeart/2005/8/layout/chevron2"/>
    <dgm:cxn modelId="{1DCA49CE-07B7-43A3-BE23-5ABD7A2D79CE}" type="presOf" srcId="{0F161782-655B-49F1-96A8-F143C8D548EB}" destId="{2FA22148-4E41-4F1D-9B68-F9526F79680F}" srcOrd="0" destOrd="0" presId="urn:microsoft.com/office/officeart/2005/8/layout/chevron2"/>
    <dgm:cxn modelId="{DBEFB4D5-23CD-4E70-B7AD-23B5405673E1}" srcId="{8123EC0E-9828-4A64-BABE-73096E3FDF45}" destId="{A2362B16-3654-4D29-8903-C103C2AE93C6}" srcOrd="2" destOrd="0" parTransId="{EEE1AE31-3849-4B34-BF01-1E0F65689974}" sibTransId="{4B335418-D135-4642-88A1-F83302D6B834}"/>
    <dgm:cxn modelId="{EE56B7D5-C02F-4F71-9892-E70DE0EC6128}" srcId="{B0E8054A-2B54-4DDF-90DE-5A3BCBBAB1FE}" destId="{0F161782-655B-49F1-96A8-F143C8D548EB}" srcOrd="0" destOrd="0" parTransId="{DF385823-67C6-4D2B-8DDB-2F67AD480E7A}" sibTransId="{52BAD2C2-1CDD-48B9-B5A7-332C0E7AF385}"/>
    <dgm:cxn modelId="{21B9DAD9-A02C-40A9-A711-322F1FFE9ED2}" type="presOf" srcId="{BC855280-BBAC-4547-9228-4DF7B39BD0AE}" destId="{E7439957-2B24-4F8F-91A2-C1C2CCAD6B61}" srcOrd="0" destOrd="0" presId="urn:microsoft.com/office/officeart/2005/8/layout/chevron2"/>
    <dgm:cxn modelId="{59D5B6DF-6125-4949-B612-9AD6E399EB11}" srcId="{6DBFA610-A02D-498C-B427-8AFC81C0289F}" destId="{B7241E8D-EDD5-45DE-817A-CCC501727CD8}" srcOrd="1" destOrd="0" parTransId="{20A8FCDE-5155-41AB-A7BA-22652072837D}" sibTransId="{95EC9160-D112-42D7-9AF9-F4736100B57B}"/>
    <dgm:cxn modelId="{11E6C4E1-492A-4EDD-AE0A-DD29FCC50712}" srcId="{8123EC0E-9828-4A64-BABE-73096E3FDF45}" destId="{7B2B512F-FD42-4EDF-8F1A-83D318F02CDC}" srcOrd="4" destOrd="0" parTransId="{7A0AC7DF-3A3E-499D-8606-D328A2C586A9}" sibTransId="{AD052660-DD97-4485-B86A-80D374DCF545}"/>
    <dgm:cxn modelId="{A80EE1F0-07D8-48E7-9C58-1F086C887011}" srcId="{A2362B16-3654-4D29-8903-C103C2AE93C6}" destId="{12CF2D33-6D03-45D0-AFEC-D121BABB9725}" srcOrd="0" destOrd="0" parTransId="{F35D7224-11BB-4C17-8A10-C139E6400569}" sibTransId="{6F0B64DB-88F0-4C7F-950B-9A2E1E0EE7B9}"/>
    <dgm:cxn modelId="{1BF474F4-61D3-4F03-9962-EDD70CB27F26}" type="presOf" srcId="{B0E8054A-2B54-4DDF-90DE-5A3BCBBAB1FE}" destId="{DD1C2B91-64E1-488A-984E-E1B4DF27E6A6}" srcOrd="0" destOrd="0" presId="urn:microsoft.com/office/officeart/2005/8/layout/chevron2"/>
    <dgm:cxn modelId="{8D1440F5-E30D-4A22-ACF2-6299896D765D}" type="presOf" srcId="{B7241E8D-EDD5-45DE-817A-CCC501727CD8}" destId="{C291BA2E-95C2-46A6-9103-593E4045B895}" srcOrd="0" destOrd="1" presId="urn:microsoft.com/office/officeart/2005/8/layout/chevron2"/>
    <dgm:cxn modelId="{E71873F9-ED4D-4F8A-A290-85D8D54C5424}" type="presOf" srcId="{A5F75712-FFBA-4F32-84B6-6ECDD4AF4EC9}" destId="{B117FBFD-C3BC-4ECC-8616-8444B8CE940C}" srcOrd="0" destOrd="0" presId="urn:microsoft.com/office/officeart/2005/8/layout/chevron2"/>
    <dgm:cxn modelId="{48D5BEFC-1D47-44A3-B3C9-D60A2D172FA5}" type="presOf" srcId="{1E6C1C7F-71A2-4A75-ABDA-564E4C0BD626}" destId="{09F3E0ED-6474-4930-9843-0F3C18E53AE8}" srcOrd="0" destOrd="1" presId="urn:microsoft.com/office/officeart/2005/8/layout/chevron2"/>
    <dgm:cxn modelId="{F8167A8B-0D01-476F-9C4F-C7A7F190691E}" type="presParOf" srcId="{0E2E5388-22EB-4688-BE96-3AEA5EAA6741}" destId="{47A46975-7E3D-490B-BD64-33B2EB9E6CEF}" srcOrd="0" destOrd="0" presId="urn:microsoft.com/office/officeart/2005/8/layout/chevron2"/>
    <dgm:cxn modelId="{A9B3FB14-7293-4F57-8147-2CDCAD37793A}" type="presParOf" srcId="{47A46975-7E3D-490B-BD64-33B2EB9E6CEF}" destId="{B117FBFD-C3BC-4ECC-8616-8444B8CE940C}" srcOrd="0" destOrd="0" presId="urn:microsoft.com/office/officeart/2005/8/layout/chevron2"/>
    <dgm:cxn modelId="{B1216B76-F4AD-43D0-92C9-E12386AFAEC1}" type="presParOf" srcId="{47A46975-7E3D-490B-BD64-33B2EB9E6CEF}" destId="{11F669BB-E1A5-4E79-A6E3-F24153E97697}" srcOrd="1" destOrd="0" presId="urn:microsoft.com/office/officeart/2005/8/layout/chevron2"/>
    <dgm:cxn modelId="{C95CB490-2BFC-4E62-9A88-8C8382E1227F}" type="presParOf" srcId="{0E2E5388-22EB-4688-BE96-3AEA5EAA6741}" destId="{AE445DCA-A462-461E-ABA9-F25428029BF6}" srcOrd="1" destOrd="0" presId="urn:microsoft.com/office/officeart/2005/8/layout/chevron2"/>
    <dgm:cxn modelId="{94DB10D5-B04F-44A9-ADE5-9997333C45A1}" type="presParOf" srcId="{0E2E5388-22EB-4688-BE96-3AEA5EAA6741}" destId="{53C569AC-641F-4795-9B08-F9666B5A6E89}" srcOrd="2" destOrd="0" presId="urn:microsoft.com/office/officeart/2005/8/layout/chevron2"/>
    <dgm:cxn modelId="{9024AA93-8FD7-450A-B18F-4B0321F69428}" type="presParOf" srcId="{53C569AC-641F-4795-9B08-F9666B5A6E89}" destId="{9B5A2916-AC7E-49A0-A239-95717A294C24}" srcOrd="0" destOrd="0" presId="urn:microsoft.com/office/officeart/2005/8/layout/chevron2"/>
    <dgm:cxn modelId="{2F066AFB-14B9-446B-9064-9D76FEA12CED}" type="presParOf" srcId="{53C569AC-641F-4795-9B08-F9666B5A6E89}" destId="{09F3E0ED-6474-4930-9843-0F3C18E53AE8}" srcOrd="1" destOrd="0" presId="urn:microsoft.com/office/officeart/2005/8/layout/chevron2"/>
    <dgm:cxn modelId="{33E0D151-6A71-43C2-9126-80CB5B53ED03}" type="presParOf" srcId="{0E2E5388-22EB-4688-BE96-3AEA5EAA6741}" destId="{B87AB7B6-3876-4495-96E9-3DE93F767A1E}" srcOrd="3" destOrd="0" presId="urn:microsoft.com/office/officeart/2005/8/layout/chevron2"/>
    <dgm:cxn modelId="{A250477D-B381-4B14-82DD-FDA186BA4C00}" type="presParOf" srcId="{0E2E5388-22EB-4688-BE96-3AEA5EAA6741}" destId="{7DCEC2E4-F7D5-48C2-B96A-BD5088BF3866}" srcOrd="4" destOrd="0" presId="urn:microsoft.com/office/officeart/2005/8/layout/chevron2"/>
    <dgm:cxn modelId="{8AC7206C-5D7E-4020-A028-DAFC06FAB84A}" type="presParOf" srcId="{7DCEC2E4-F7D5-48C2-B96A-BD5088BF3866}" destId="{9A950429-5BB2-4FE8-8803-75DA23DC45C6}" srcOrd="0" destOrd="0" presId="urn:microsoft.com/office/officeart/2005/8/layout/chevron2"/>
    <dgm:cxn modelId="{A46CC84A-445A-4EE1-8419-406AD6813CC9}" type="presParOf" srcId="{7DCEC2E4-F7D5-48C2-B96A-BD5088BF3866}" destId="{DAC297D0-3059-495E-BA1B-C389C7B5EBA5}" srcOrd="1" destOrd="0" presId="urn:microsoft.com/office/officeart/2005/8/layout/chevron2"/>
    <dgm:cxn modelId="{F543AAB9-AB57-4D23-9880-611486BC2C08}" type="presParOf" srcId="{0E2E5388-22EB-4688-BE96-3AEA5EAA6741}" destId="{F6E48E69-4A13-483A-A456-AE8926E10CEA}" srcOrd="5" destOrd="0" presId="urn:microsoft.com/office/officeart/2005/8/layout/chevron2"/>
    <dgm:cxn modelId="{796C1842-73F4-4C69-93C7-D4339D71F357}" type="presParOf" srcId="{0E2E5388-22EB-4688-BE96-3AEA5EAA6741}" destId="{AF0B87C7-C23C-48F9-936E-A06939B46E0B}" srcOrd="6" destOrd="0" presId="urn:microsoft.com/office/officeart/2005/8/layout/chevron2"/>
    <dgm:cxn modelId="{AF9FDC18-B2F2-484A-A6C2-5A4D7FFF4740}" type="presParOf" srcId="{AF0B87C7-C23C-48F9-936E-A06939B46E0B}" destId="{14A2C387-A43F-407B-910E-CB400F875E2E}" srcOrd="0" destOrd="0" presId="urn:microsoft.com/office/officeart/2005/8/layout/chevron2"/>
    <dgm:cxn modelId="{8B185813-15A9-453A-A621-28D73376D069}" type="presParOf" srcId="{AF0B87C7-C23C-48F9-936E-A06939B46E0B}" destId="{E7439957-2B24-4F8F-91A2-C1C2CCAD6B61}" srcOrd="1" destOrd="0" presId="urn:microsoft.com/office/officeart/2005/8/layout/chevron2"/>
    <dgm:cxn modelId="{76E9431A-E5D9-4D12-9C60-FD26B55937D5}" type="presParOf" srcId="{0E2E5388-22EB-4688-BE96-3AEA5EAA6741}" destId="{71F3AB0D-7CF0-4861-90B1-30047CDDAB75}" srcOrd="7" destOrd="0" presId="urn:microsoft.com/office/officeart/2005/8/layout/chevron2"/>
    <dgm:cxn modelId="{2E4AB63F-4B28-4A7A-B586-B0CC8B3504C4}" type="presParOf" srcId="{0E2E5388-22EB-4688-BE96-3AEA5EAA6741}" destId="{57F39EAC-0584-4F6A-A229-AA1ADF699B89}" srcOrd="8" destOrd="0" presId="urn:microsoft.com/office/officeart/2005/8/layout/chevron2"/>
    <dgm:cxn modelId="{D4507B84-1B49-4E21-A330-6CD112C2270D}" type="presParOf" srcId="{57F39EAC-0584-4F6A-A229-AA1ADF699B89}" destId="{52303C1B-702B-4147-B982-4F77CCA0CBEE}" srcOrd="0" destOrd="0" presId="urn:microsoft.com/office/officeart/2005/8/layout/chevron2"/>
    <dgm:cxn modelId="{B1207497-4D69-4521-BDDE-81191EA0AA0C}" type="presParOf" srcId="{57F39EAC-0584-4F6A-A229-AA1ADF699B89}" destId="{B75620F4-2A7E-4D33-B22E-332E6635BB4D}" srcOrd="1" destOrd="0" presId="urn:microsoft.com/office/officeart/2005/8/layout/chevron2"/>
    <dgm:cxn modelId="{6190FB66-439A-4D69-A11C-0D617577147F}" type="presParOf" srcId="{0E2E5388-22EB-4688-BE96-3AEA5EAA6741}" destId="{F61B8FCD-5169-40D9-BE52-80F81F6B0B7C}" srcOrd="9" destOrd="0" presId="urn:microsoft.com/office/officeart/2005/8/layout/chevron2"/>
    <dgm:cxn modelId="{F2710CF8-8D12-4D03-8066-F9DD749A5089}" type="presParOf" srcId="{0E2E5388-22EB-4688-BE96-3AEA5EAA6741}" destId="{A713F71F-3645-4405-88F6-372579589459}" srcOrd="10" destOrd="0" presId="urn:microsoft.com/office/officeart/2005/8/layout/chevron2"/>
    <dgm:cxn modelId="{5AAAED8C-85FF-43F8-AEBF-55C747EB4052}" type="presParOf" srcId="{A713F71F-3645-4405-88F6-372579589459}" destId="{3C417801-8FB3-4D7D-9567-B87FCCD2B52B}" srcOrd="0" destOrd="0" presId="urn:microsoft.com/office/officeart/2005/8/layout/chevron2"/>
    <dgm:cxn modelId="{FEF795A0-F29B-4B3B-A09A-B29D23ED8BDB}" type="presParOf" srcId="{A713F71F-3645-4405-88F6-372579589459}" destId="{A1F8BBC5-E598-49CA-A2DB-8527DE8D116A}" srcOrd="1" destOrd="0" presId="urn:microsoft.com/office/officeart/2005/8/layout/chevron2"/>
    <dgm:cxn modelId="{97C9D59C-934D-4D13-9DF5-886EEE5E5DCB}" type="presParOf" srcId="{0E2E5388-22EB-4688-BE96-3AEA5EAA6741}" destId="{4BF52DAB-5D4B-49D0-AB4A-C7E81CFD3F29}" srcOrd="11" destOrd="0" presId="urn:microsoft.com/office/officeart/2005/8/layout/chevron2"/>
    <dgm:cxn modelId="{B5F911B1-5A67-44B0-89E3-92DDA79D641A}" type="presParOf" srcId="{0E2E5388-22EB-4688-BE96-3AEA5EAA6741}" destId="{6D6DF867-A43F-4A13-A222-C86AA2E49868}" srcOrd="12" destOrd="0" presId="urn:microsoft.com/office/officeart/2005/8/layout/chevron2"/>
    <dgm:cxn modelId="{13FE6888-2B9E-4D96-8B0C-F8ECE72C4A31}" type="presParOf" srcId="{6D6DF867-A43F-4A13-A222-C86AA2E49868}" destId="{7B28E400-7FD1-4D94-BE43-FBDDE1BAE817}" srcOrd="0" destOrd="0" presId="urn:microsoft.com/office/officeart/2005/8/layout/chevron2"/>
    <dgm:cxn modelId="{EC92979F-815E-4D74-A77D-A57A8C780DAF}" type="presParOf" srcId="{6D6DF867-A43F-4A13-A222-C86AA2E49868}" destId="{3C2FEA51-D7CA-4A6F-80F6-BDB50C477DEC}" srcOrd="1" destOrd="0" presId="urn:microsoft.com/office/officeart/2005/8/layout/chevron2"/>
    <dgm:cxn modelId="{EB283C71-0BF7-46C5-9E60-B2DAFFF4CD80}" type="presParOf" srcId="{0E2E5388-22EB-4688-BE96-3AEA5EAA6741}" destId="{2338F407-D59D-4873-B05A-B0B1BE2613BF}" srcOrd="13" destOrd="0" presId="urn:microsoft.com/office/officeart/2005/8/layout/chevron2"/>
    <dgm:cxn modelId="{EFBABA75-8A5F-42AF-A243-34E387E0E75F}" type="presParOf" srcId="{0E2E5388-22EB-4688-BE96-3AEA5EAA6741}" destId="{8DA81698-46E7-4AA2-9747-3A65CB09D9EC}" srcOrd="14" destOrd="0" presId="urn:microsoft.com/office/officeart/2005/8/layout/chevron2"/>
    <dgm:cxn modelId="{5AC701E5-68D2-47F9-B11C-3553ED0A340B}" type="presParOf" srcId="{8DA81698-46E7-4AA2-9747-3A65CB09D9EC}" destId="{3963650D-B223-4905-874F-B33876E92001}" srcOrd="0" destOrd="0" presId="urn:microsoft.com/office/officeart/2005/8/layout/chevron2"/>
    <dgm:cxn modelId="{0A04175A-F832-4AF9-B0A8-D3061D6CA608}" type="presParOf" srcId="{8DA81698-46E7-4AA2-9747-3A65CB09D9EC}" destId="{C291BA2E-95C2-46A6-9103-593E4045B895}" srcOrd="1" destOrd="0" presId="urn:microsoft.com/office/officeart/2005/8/layout/chevron2"/>
    <dgm:cxn modelId="{2DC374EB-EC95-4C36-A000-36357A0CD7EB}" type="presParOf" srcId="{0E2E5388-22EB-4688-BE96-3AEA5EAA6741}" destId="{7880E02D-83FF-410C-BA4A-FCB0ED9592A5}" srcOrd="15" destOrd="0" presId="urn:microsoft.com/office/officeart/2005/8/layout/chevron2"/>
    <dgm:cxn modelId="{04D42777-875B-43A7-9477-DEB6D49D20C2}" type="presParOf" srcId="{0E2E5388-22EB-4688-BE96-3AEA5EAA6741}" destId="{1225621C-12A1-4ADA-AA96-AE17B32C5E56}" srcOrd="16" destOrd="0" presId="urn:microsoft.com/office/officeart/2005/8/layout/chevron2"/>
    <dgm:cxn modelId="{200EF3E6-ACE5-4460-9A00-DE5D76037DB5}" type="presParOf" srcId="{1225621C-12A1-4ADA-AA96-AE17B32C5E56}" destId="{DD1C2B91-64E1-488A-984E-E1B4DF27E6A6}" srcOrd="0" destOrd="0" presId="urn:microsoft.com/office/officeart/2005/8/layout/chevron2"/>
    <dgm:cxn modelId="{4616D79E-0959-400F-9BB1-7378D1C43277}" type="presParOf" srcId="{1225621C-12A1-4ADA-AA96-AE17B32C5E56}" destId="{2FA22148-4E41-4F1D-9B68-F9526F79680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123EC0E-9828-4A64-BABE-73096E3FDF45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F75712-FFBA-4F32-84B6-6ECDD4AF4EC9}">
      <dgm:prSet phldrT="[Text]"/>
      <dgm:spPr/>
      <dgm:t>
        <a:bodyPr/>
        <a:lstStyle/>
        <a:p>
          <a:r>
            <a:rPr lang="en-US" dirty="0"/>
            <a:t>15</a:t>
          </a:r>
        </a:p>
      </dgm:t>
    </dgm:pt>
    <dgm:pt modelId="{B91CD320-FF06-4012-BF9C-D1A914C69C98}" type="parTrans" cxnId="{D1B8E066-3B35-4E46-9F00-82AA2CBBD684}">
      <dgm:prSet/>
      <dgm:spPr/>
      <dgm:t>
        <a:bodyPr/>
        <a:lstStyle/>
        <a:p>
          <a:endParaRPr lang="en-US"/>
        </a:p>
      </dgm:t>
    </dgm:pt>
    <dgm:pt modelId="{7F149144-6FA3-4D24-A520-C062B5EAF864}" type="sibTrans" cxnId="{D1B8E066-3B35-4E46-9F00-82AA2CBBD684}">
      <dgm:prSet/>
      <dgm:spPr/>
      <dgm:t>
        <a:bodyPr/>
        <a:lstStyle/>
        <a:p>
          <a:endParaRPr lang="en-US"/>
        </a:p>
      </dgm:t>
    </dgm:pt>
    <dgm:pt modelId="{5625077B-F45A-41AC-9B6E-1E30BCDE014B}">
      <dgm:prSet phldrT="[Text]"/>
      <dgm:spPr/>
      <dgm:t>
        <a:bodyPr/>
        <a:lstStyle/>
        <a:p>
          <a:r>
            <a:rPr lang="en-US" dirty="0"/>
            <a:t>If the player has high strength , under 26, above 26, 1-1 situation, high jump, high heading, left leg, right leg and high principle of defence </a:t>
          </a:r>
        </a:p>
      </dgm:t>
    </dgm:pt>
    <dgm:pt modelId="{FEC579D0-2119-4E91-8997-A8982C70F75D}" type="parTrans" cxnId="{E29D659F-5305-421C-81FA-0F9799D56A1C}">
      <dgm:prSet/>
      <dgm:spPr/>
      <dgm:t>
        <a:bodyPr/>
        <a:lstStyle/>
        <a:p>
          <a:endParaRPr lang="en-US"/>
        </a:p>
      </dgm:t>
    </dgm:pt>
    <dgm:pt modelId="{FCB10CCE-C002-4625-A5F2-85C6AE06D983}" type="sibTrans" cxnId="{E29D659F-5305-421C-81FA-0F9799D56A1C}">
      <dgm:prSet/>
      <dgm:spPr/>
      <dgm:t>
        <a:bodyPr/>
        <a:lstStyle/>
        <a:p>
          <a:endParaRPr lang="en-US"/>
        </a:p>
      </dgm:t>
    </dgm:pt>
    <dgm:pt modelId="{C84CF471-D289-4C8C-BB61-22832962184B}">
      <dgm:prSet phldrT="[Text]"/>
      <dgm:spPr/>
      <dgm:t>
        <a:bodyPr/>
        <a:lstStyle/>
        <a:p>
          <a:r>
            <a:rPr lang="en-US" dirty="0"/>
            <a:t>16</a:t>
          </a:r>
        </a:p>
      </dgm:t>
    </dgm:pt>
    <dgm:pt modelId="{F69F6C90-F4AE-43EF-A61C-AEF6866045BC}" type="parTrans" cxnId="{8DF028AD-D836-4F18-8953-B2FBCD15E93D}">
      <dgm:prSet/>
      <dgm:spPr/>
      <dgm:t>
        <a:bodyPr/>
        <a:lstStyle/>
        <a:p>
          <a:endParaRPr lang="en-US"/>
        </a:p>
      </dgm:t>
    </dgm:pt>
    <dgm:pt modelId="{3EA0467F-C93B-4D65-B691-9AAAC5E6FDCA}" type="sibTrans" cxnId="{8DF028AD-D836-4F18-8953-B2FBCD15E93D}">
      <dgm:prSet/>
      <dgm:spPr/>
      <dgm:t>
        <a:bodyPr/>
        <a:lstStyle/>
        <a:p>
          <a:endParaRPr lang="en-US"/>
        </a:p>
      </dgm:t>
    </dgm:pt>
    <dgm:pt modelId="{6C07F4E4-5C86-48DD-88FF-7FC05F222F26}">
      <dgm:prSet phldrT="[Text]"/>
      <dgm:spPr/>
      <dgm:t>
        <a:bodyPr/>
        <a:lstStyle/>
        <a:p>
          <a:r>
            <a:rPr lang="en-US" dirty="0"/>
            <a:t>If the player has shoot stopping</a:t>
          </a:r>
        </a:p>
      </dgm:t>
    </dgm:pt>
    <dgm:pt modelId="{024A4A31-FDEF-4AAE-9478-AEA008193E89}" type="parTrans" cxnId="{17C7F39E-8F25-476B-81BC-D0594216B6D5}">
      <dgm:prSet/>
      <dgm:spPr/>
      <dgm:t>
        <a:bodyPr/>
        <a:lstStyle/>
        <a:p>
          <a:endParaRPr lang="en-US"/>
        </a:p>
      </dgm:t>
    </dgm:pt>
    <dgm:pt modelId="{F915E022-354B-40D3-9636-F6FB273AFE54}" type="sibTrans" cxnId="{17C7F39E-8F25-476B-81BC-D0594216B6D5}">
      <dgm:prSet/>
      <dgm:spPr/>
      <dgm:t>
        <a:bodyPr/>
        <a:lstStyle/>
        <a:p>
          <a:endParaRPr lang="en-US"/>
        </a:p>
      </dgm:t>
    </dgm:pt>
    <dgm:pt modelId="{A2362B16-3654-4D29-8903-C103C2AE93C6}">
      <dgm:prSet phldrT="[Text]"/>
      <dgm:spPr/>
      <dgm:t>
        <a:bodyPr/>
        <a:lstStyle/>
        <a:p>
          <a:r>
            <a:rPr lang="en-US" dirty="0"/>
            <a:t>17</a:t>
          </a:r>
        </a:p>
      </dgm:t>
    </dgm:pt>
    <dgm:pt modelId="{EEE1AE31-3849-4B34-BF01-1E0F65689974}" type="parTrans" cxnId="{DBEFB4D5-23CD-4E70-B7AD-23B5405673E1}">
      <dgm:prSet/>
      <dgm:spPr/>
      <dgm:t>
        <a:bodyPr/>
        <a:lstStyle/>
        <a:p>
          <a:endParaRPr lang="en-US"/>
        </a:p>
      </dgm:t>
    </dgm:pt>
    <dgm:pt modelId="{4B335418-D135-4642-88A1-F83302D6B834}" type="sibTrans" cxnId="{DBEFB4D5-23CD-4E70-B7AD-23B5405673E1}">
      <dgm:prSet/>
      <dgm:spPr/>
      <dgm:t>
        <a:bodyPr/>
        <a:lstStyle/>
        <a:p>
          <a:endParaRPr lang="en-US"/>
        </a:p>
      </dgm:t>
    </dgm:pt>
    <dgm:pt modelId="{12CF2D33-6D03-45D0-AFEC-D121BABB9725}">
      <dgm:prSet phldrT="[Text]"/>
      <dgm:spPr/>
      <dgm:t>
        <a:bodyPr/>
        <a:lstStyle/>
        <a:p>
          <a:r>
            <a:rPr lang="en-US" dirty="0"/>
            <a:t>If the player has shoot stopping and high jump</a:t>
          </a:r>
        </a:p>
      </dgm:t>
    </dgm:pt>
    <dgm:pt modelId="{F35D7224-11BB-4C17-8A10-C139E6400569}" type="parTrans" cxnId="{A80EE1F0-07D8-48E7-9C58-1F086C887011}">
      <dgm:prSet/>
      <dgm:spPr/>
      <dgm:t>
        <a:bodyPr/>
        <a:lstStyle/>
        <a:p>
          <a:endParaRPr lang="en-US"/>
        </a:p>
      </dgm:t>
    </dgm:pt>
    <dgm:pt modelId="{6F0B64DB-88F0-4C7F-950B-9A2E1E0EE7B9}" type="sibTrans" cxnId="{A80EE1F0-07D8-48E7-9C58-1F086C887011}">
      <dgm:prSet/>
      <dgm:spPr/>
      <dgm:t>
        <a:bodyPr/>
        <a:lstStyle/>
        <a:p>
          <a:endParaRPr lang="en-US"/>
        </a:p>
      </dgm:t>
    </dgm:pt>
    <dgm:pt modelId="{BBCB8BE5-7752-4609-976B-2A8C2F48C324}">
      <dgm:prSet phldrT="[Text]"/>
      <dgm:spPr/>
      <dgm:t>
        <a:bodyPr/>
        <a:lstStyle/>
        <a:p>
          <a:r>
            <a:rPr lang="en-US" dirty="0"/>
            <a:t>18</a:t>
          </a:r>
        </a:p>
      </dgm:t>
    </dgm:pt>
    <dgm:pt modelId="{6D77FCA8-F079-4F3C-A725-51D80DA79074}" type="parTrans" cxnId="{6838CC3C-0477-4814-80B2-87B46F1FFD85}">
      <dgm:prSet/>
      <dgm:spPr/>
      <dgm:t>
        <a:bodyPr/>
        <a:lstStyle/>
        <a:p>
          <a:endParaRPr lang="en-US"/>
        </a:p>
      </dgm:t>
    </dgm:pt>
    <dgm:pt modelId="{6F5B1662-D77F-4E07-AC49-E7AE641FC986}" type="sibTrans" cxnId="{6838CC3C-0477-4814-80B2-87B46F1FFD85}">
      <dgm:prSet/>
      <dgm:spPr/>
      <dgm:t>
        <a:bodyPr/>
        <a:lstStyle/>
        <a:p>
          <a:endParaRPr lang="en-US"/>
        </a:p>
      </dgm:t>
    </dgm:pt>
    <dgm:pt modelId="{BC855280-BBAC-4547-9228-4DF7B39BD0AE}">
      <dgm:prSet phldrT="[Text]"/>
      <dgm:spPr/>
      <dgm:t>
        <a:bodyPr/>
        <a:lstStyle/>
        <a:p>
          <a:r>
            <a:rPr lang="en-US" dirty="0"/>
            <a:t>If the player has shoot stopping, above 26 and high jump</a:t>
          </a:r>
        </a:p>
      </dgm:t>
    </dgm:pt>
    <dgm:pt modelId="{82074CB6-3F1A-4CBC-843C-5D1A72524B5C}" type="parTrans" cxnId="{C87FDC55-2647-4400-9A90-6F7E2D0E2FFB}">
      <dgm:prSet/>
      <dgm:spPr/>
      <dgm:t>
        <a:bodyPr/>
        <a:lstStyle/>
        <a:p>
          <a:endParaRPr lang="en-US"/>
        </a:p>
      </dgm:t>
    </dgm:pt>
    <dgm:pt modelId="{415DBC80-D60C-433E-873E-1E30D46D51AD}" type="sibTrans" cxnId="{C87FDC55-2647-4400-9A90-6F7E2D0E2FFB}">
      <dgm:prSet/>
      <dgm:spPr/>
      <dgm:t>
        <a:bodyPr/>
        <a:lstStyle/>
        <a:p>
          <a:endParaRPr lang="en-US"/>
        </a:p>
      </dgm:t>
    </dgm:pt>
    <dgm:pt modelId="{7B2B512F-FD42-4EDF-8F1A-83D318F02CDC}">
      <dgm:prSet phldrT="[Text]"/>
      <dgm:spPr/>
      <dgm:t>
        <a:bodyPr/>
        <a:lstStyle/>
        <a:p>
          <a:r>
            <a:rPr lang="en-US" dirty="0"/>
            <a:t>19</a:t>
          </a:r>
        </a:p>
      </dgm:t>
    </dgm:pt>
    <dgm:pt modelId="{7A0AC7DF-3A3E-499D-8606-D328A2C586A9}" type="parTrans" cxnId="{11E6C4E1-492A-4EDD-AE0A-DD29FCC50712}">
      <dgm:prSet/>
      <dgm:spPr/>
      <dgm:t>
        <a:bodyPr/>
        <a:lstStyle/>
        <a:p>
          <a:endParaRPr lang="en-US"/>
        </a:p>
      </dgm:t>
    </dgm:pt>
    <dgm:pt modelId="{AD052660-DD97-4485-B86A-80D374DCF545}" type="sibTrans" cxnId="{11E6C4E1-492A-4EDD-AE0A-DD29FCC50712}">
      <dgm:prSet/>
      <dgm:spPr/>
      <dgm:t>
        <a:bodyPr/>
        <a:lstStyle/>
        <a:p>
          <a:endParaRPr lang="en-US"/>
        </a:p>
      </dgm:t>
    </dgm:pt>
    <dgm:pt modelId="{2ABAFCFF-050C-4B6B-9576-47F41495C635}">
      <dgm:prSet phldrT="[Text]"/>
      <dgm:spPr/>
      <dgm:t>
        <a:bodyPr/>
        <a:lstStyle/>
        <a:p>
          <a:r>
            <a:rPr lang="en-US" dirty="0"/>
            <a:t>If the player has shoot stopping, above 26, under 26 and high jump</a:t>
          </a:r>
        </a:p>
      </dgm:t>
    </dgm:pt>
    <dgm:pt modelId="{8286E51C-4982-47CF-8844-ABE35BB828F6}" type="parTrans" cxnId="{566CCDA8-96A6-4A4A-9285-1D22D1F3B5A7}">
      <dgm:prSet/>
      <dgm:spPr/>
      <dgm:t>
        <a:bodyPr/>
        <a:lstStyle/>
        <a:p>
          <a:endParaRPr lang="en-US"/>
        </a:p>
      </dgm:t>
    </dgm:pt>
    <dgm:pt modelId="{17E67B66-8869-4533-952E-D47533938989}" type="sibTrans" cxnId="{566CCDA8-96A6-4A4A-9285-1D22D1F3B5A7}">
      <dgm:prSet/>
      <dgm:spPr/>
      <dgm:t>
        <a:bodyPr/>
        <a:lstStyle/>
        <a:p>
          <a:endParaRPr lang="en-US"/>
        </a:p>
      </dgm:t>
    </dgm:pt>
    <dgm:pt modelId="{CD6026E3-43A3-4806-B98E-08CF9D387583}">
      <dgm:prSet phldrT="[Text]"/>
      <dgm:spPr/>
      <dgm:t>
        <a:bodyPr/>
        <a:lstStyle/>
        <a:p>
          <a:r>
            <a:rPr lang="en-US" dirty="0"/>
            <a:t>20</a:t>
          </a:r>
        </a:p>
      </dgm:t>
    </dgm:pt>
    <dgm:pt modelId="{39E6D09F-9176-4BCE-B263-DD04CD5EF97C}" type="parTrans" cxnId="{6A73C571-36F1-4EF2-B3EF-1D8AFC7041DC}">
      <dgm:prSet/>
      <dgm:spPr/>
      <dgm:t>
        <a:bodyPr/>
        <a:lstStyle/>
        <a:p>
          <a:endParaRPr lang="en-US"/>
        </a:p>
      </dgm:t>
    </dgm:pt>
    <dgm:pt modelId="{45807F14-419A-4266-A68E-B77B1DC1DF92}" type="sibTrans" cxnId="{6A73C571-36F1-4EF2-B3EF-1D8AFC7041DC}">
      <dgm:prSet/>
      <dgm:spPr/>
      <dgm:t>
        <a:bodyPr/>
        <a:lstStyle/>
        <a:p>
          <a:endParaRPr lang="en-US"/>
        </a:p>
      </dgm:t>
    </dgm:pt>
    <dgm:pt modelId="{43D0F3FC-A365-4EB2-A0E1-0BE6557ECF74}">
      <dgm:prSet phldrT="[Text]"/>
      <dgm:spPr/>
      <dgm:t>
        <a:bodyPr/>
        <a:lstStyle/>
        <a:p>
          <a:r>
            <a:rPr lang="en-US" dirty="0"/>
            <a:t>If the player has shoot stopping, above 26, under 26, long ball and high jump</a:t>
          </a:r>
        </a:p>
      </dgm:t>
    </dgm:pt>
    <dgm:pt modelId="{38C85251-C52D-4FE6-AD8A-3E2A3DBE8E21}" type="parTrans" cxnId="{7EB73D05-23D6-4B14-9DBA-8050E2FA5201}">
      <dgm:prSet/>
      <dgm:spPr/>
      <dgm:t>
        <a:bodyPr/>
        <a:lstStyle/>
        <a:p>
          <a:endParaRPr lang="en-US"/>
        </a:p>
      </dgm:t>
    </dgm:pt>
    <dgm:pt modelId="{B84C2E09-03FF-4346-B1CF-6F800F305539}" type="sibTrans" cxnId="{7EB73D05-23D6-4B14-9DBA-8050E2FA5201}">
      <dgm:prSet/>
      <dgm:spPr/>
      <dgm:t>
        <a:bodyPr/>
        <a:lstStyle/>
        <a:p>
          <a:endParaRPr lang="en-US"/>
        </a:p>
      </dgm:t>
    </dgm:pt>
    <dgm:pt modelId="{148923FD-BBD0-453B-B826-5FAD7EEE4C51}">
      <dgm:prSet phldrT="[Text]"/>
      <dgm:spPr/>
      <dgm:t>
        <a:bodyPr/>
        <a:lstStyle/>
        <a:p>
          <a:r>
            <a:rPr lang="en-US" dirty="0"/>
            <a:t>21</a:t>
          </a:r>
        </a:p>
      </dgm:t>
    </dgm:pt>
    <dgm:pt modelId="{8166F75D-7109-4EEC-967C-08EE9A7840D3}" type="parTrans" cxnId="{5AB483B5-9681-453D-A9A5-7EC9AB97D5F9}">
      <dgm:prSet/>
      <dgm:spPr/>
      <dgm:t>
        <a:bodyPr/>
        <a:lstStyle/>
        <a:p>
          <a:endParaRPr lang="en-US"/>
        </a:p>
      </dgm:t>
    </dgm:pt>
    <dgm:pt modelId="{7A177D91-70F5-4071-98B9-F94DA81A4F37}" type="sibTrans" cxnId="{5AB483B5-9681-453D-A9A5-7EC9AB97D5F9}">
      <dgm:prSet/>
      <dgm:spPr/>
      <dgm:t>
        <a:bodyPr/>
        <a:lstStyle/>
        <a:p>
          <a:endParaRPr lang="en-US"/>
        </a:p>
      </dgm:t>
    </dgm:pt>
    <dgm:pt modelId="{919CEDD7-E0A0-43D4-AEB9-66C4F0EFEA28}">
      <dgm:prSet phldrT="[Text]"/>
      <dgm:spPr/>
      <dgm:t>
        <a:bodyPr/>
        <a:lstStyle/>
        <a:p>
          <a:r>
            <a:rPr lang="en-US" dirty="0"/>
            <a:t>If the player has high speed, high principle of attack and right leg</a:t>
          </a:r>
        </a:p>
      </dgm:t>
    </dgm:pt>
    <dgm:pt modelId="{9F7F490A-94DB-4080-BA8B-9572BBDA5A4D}" type="parTrans" cxnId="{9AA8C883-ABD9-4285-8AF2-08F58383BFF7}">
      <dgm:prSet/>
      <dgm:spPr/>
      <dgm:t>
        <a:bodyPr/>
        <a:lstStyle/>
        <a:p>
          <a:endParaRPr lang="en-US"/>
        </a:p>
      </dgm:t>
    </dgm:pt>
    <dgm:pt modelId="{E3EC812D-CE98-4BDB-ACE7-FA7E983E4B72}" type="sibTrans" cxnId="{9AA8C883-ABD9-4285-8AF2-08F58383BFF7}">
      <dgm:prSet/>
      <dgm:spPr/>
      <dgm:t>
        <a:bodyPr/>
        <a:lstStyle/>
        <a:p>
          <a:endParaRPr lang="en-US"/>
        </a:p>
      </dgm:t>
    </dgm:pt>
    <dgm:pt modelId="{6DBFA610-A02D-498C-B427-8AFC81C0289F}">
      <dgm:prSet phldrT="[Text]"/>
      <dgm:spPr/>
      <dgm:t>
        <a:bodyPr/>
        <a:lstStyle/>
        <a:p>
          <a:r>
            <a:rPr lang="en-US" dirty="0"/>
            <a:t>22</a:t>
          </a:r>
        </a:p>
      </dgm:t>
    </dgm:pt>
    <dgm:pt modelId="{98990419-9D17-44E0-8A74-C0DFAFA63C95}" type="parTrans" cxnId="{9ECA4093-F0C2-4D43-A894-610438611053}">
      <dgm:prSet/>
      <dgm:spPr/>
      <dgm:t>
        <a:bodyPr/>
        <a:lstStyle/>
        <a:p>
          <a:endParaRPr lang="en-US"/>
        </a:p>
      </dgm:t>
    </dgm:pt>
    <dgm:pt modelId="{27A90039-9C3F-49A9-AB94-FF4A7F0B8B75}" type="sibTrans" cxnId="{9ECA4093-F0C2-4D43-A894-610438611053}">
      <dgm:prSet/>
      <dgm:spPr/>
      <dgm:t>
        <a:bodyPr/>
        <a:lstStyle/>
        <a:p>
          <a:endParaRPr lang="en-US"/>
        </a:p>
      </dgm:t>
    </dgm:pt>
    <dgm:pt modelId="{44B2CBE9-0D5A-442D-B486-48D78EA69FA7}">
      <dgm:prSet phldrT="[Text]"/>
      <dgm:spPr/>
      <dgm:t>
        <a:bodyPr/>
        <a:lstStyle/>
        <a:p>
          <a:r>
            <a:rPr lang="en-US" dirty="0"/>
            <a:t>If the player has high speed, high principle of attack, under 26 and right leg</a:t>
          </a:r>
        </a:p>
      </dgm:t>
    </dgm:pt>
    <dgm:pt modelId="{6A5D2EA9-2378-4FEC-9129-66EA861A9DAF}" type="parTrans" cxnId="{ABD2097A-79C5-40EB-BEE8-F51CF8AC00BC}">
      <dgm:prSet/>
      <dgm:spPr/>
      <dgm:t>
        <a:bodyPr/>
        <a:lstStyle/>
        <a:p>
          <a:endParaRPr lang="en-US"/>
        </a:p>
      </dgm:t>
    </dgm:pt>
    <dgm:pt modelId="{9E9C83F6-D36E-4ED5-91B5-CEDC38BB26C3}" type="sibTrans" cxnId="{ABD2097A-79C5-40EB-BEE8-F51CF8AC00BC}">
      <dgm:prSet/>
      <dgm:spPr/>
      <dgm:t>
        <a:bodyPr/>
        <a:lstStyle/>
        <a:p>
          <a:endParaRPr lang="en-US"/>
        </a:p>
      </dgm:t>
    </dgm:pt>
    <dgm:pt modelId="{B0E8054A-2B54-4DDF-90DE-5A3BCBBAB1FE}">
      <dgm:prSet phldrT="[Text]"/>
      <dgm:spPr/>
      <dgm:t>
        <a:bodyPr/>
        <a:lstStyle/>
        <a:p>
          <a:r>
            <a:rPr lang="en-US" dirty="0"/>
            <a:t>23</a:t>
          </a:r>
        </a:p>
      </dgm:t>
    </dgm:pt>
    <dgm:pt modelId="{BAE538FB-8F43-4F92-9E96-8D1F843E837D}" type="parTrans" cxnId="{B2DD8392-BA8C-458E-B5F5-242FDF649556}">
      <dgm:prSet/>
      <dgm:spPr/>
      <dgm:t>
        <a:bodyPr/>
        <a:lstStyle/>
        <a:p>
          <a:endParaRPr lang="en-US"/>
        </a:p>
      </dgm:t>
    </dgm:pt>
    <dgm:pt modelId="{B377D20D-8CB4-45EA-ACFC-3AAA0192A76E}" type="sibTrans" cxnId="{B2DD8392-BA8C-458E-B5F5-242FDF649556}">
      <dgm:prSet/>
      <dgm:spPr/>
      <dgm:t>
        <a:bodyPr/>
        <a:lstStyle/>
        <a:p>
          <a:endParaRPr lang="en-US"/>
        </a:p>
      </dgm:t>
    </dgm:pt>
    <dgm:pt modelId="{0F161782-655B-49F1-96A8-F143C8D548EB}">
      <dgm:prSet phldrT="[Text]"/>
      <dgm:spPr/>
      <dgm:t>
        <a:bodyPr/>
        <a:lstStyle/>
        <a:p>
          <a:r>
            <a:rPr lang="en-US" dirty="0"/>
            <a:t>If the player has high speed, high principle of attack, under 26, high shooting and right leg</a:t>
          </a:r>
        </a:p>
      </dgm:t>
    </dgm:pt>
    <dgm:pt modelId="{DF385823-67C6-4D2B-8DDB-2F67AD480E7A}" type="parTrans" cxnId="{EE56B7D5-C02F-4F71-9892-E70DE0EC6128}">
      <dgm:prSet/>
      <dgm:spPr/>
      <dgm:t>
        <a:bodyPr/>
        <a:lstStyle/>
        <a:p>
          <a:endParaRPr lang="en-US"/>
        </a:p>
      </dgm:t>
    </dgm:pt>
    <dgm:pt modelId="{52BAD2C2-1CDD-48B9-B5A7-332C0E7AF385}" type="sibTrans" cxnId="{EE56B7D5-C02F-4F71-9892-E70DE0EC6128}">
      <dgm:prSet/>
      <dgm:spPr/>
      <dgm:t>
        <a:bodyPr/>
        <a:lstStyle/>
        <a:p>
          <a:endParaRPr lang="en-US"/>
        </a:p>
      </dgm:t>
    </dgm:pt>
    <dgm:pt modelId="{0FCB2896-07C2-4898-A4A5-5A7E091AAB02}">
      <dgm:prSet/>
      <dgm:spPr/>
      <dgm:t>
        <a:bodyPr/>
        <a:lstStyle/>
        <a:p>
          <a:r>
            <a:rPr lang="en-US" dirty="0"/>
            <a:t>Then the player position is a left-wing</a:t>
          </a:r>
        </a:p>
      </dgm:t>
    </dgm:pt>
    <dgm:pt modelId="{05EF40E4-AFA8-4EED-A5DA-B2501827B8DD}" type="parTrans" cxnId="{8BD6C868-808C-454D-B4A2-FFC9FAB9897A}">
      <dgm:prSet/>
      <dgm:spPr/>
      <dgm:t>
        <a:bodyPr/>
        <a:lstStyle/>
        <a:p>
          <a:endParaRPr lang="en-US"/>
        </a:p>
      </dgm:t>
    </dgm:pt>
    <dgm:pt modelId="{104B1D74-8513-4E9E-BBB6-A5294C2343B0}" type="sibTrans" cxnId="{8BD6C868-808C-454D-B4A2-FFC9FAB9897A}">
      <dgm:prSet/>
      <dgm:spPr/>
      <dgm:t>
        <a:bodyPr/>
        <a:lstStyle/>
        <a:p>
          <a:endParaRPr lang="en-US"/>
        </a:p>
      </dgm:t>
    </dgm:pt>
    <dgm:pt modelId="{850A2056-4BF4-480C-BEA5-0D615884C2F0}">
      <dgm:prSet/>
      <dgm:spPr/>
      <dgm:t>
        <a:bodyPr/>
        <a:lstStyle/>
        <a:p>
          <a:r>
            <a:rPr lang="en-US" dirty="0"/>
            <a:t>Then the player position is a center-back</a:t>
          </a:r>
        </a:p>
      </dgm:t>
    </dgm:pt>
    <dgm:pt modelId="{1E0035DC-09BD-4A5F-811A-5CA1E5CDE7DE}" type="parTrans" cxnId="{A1F01B5D-4B1A-4A41-B3D3-A0BD08D7E9D4}">
      <dgm:prSet/>
      <dgm:spPr/>
      <dgm:t>
        <a:bodyPr/>
        <a:lstStyle/>
        <a:p>
          <a:endParaRPr lang="en-US"/>
        </a:p>
      </dgm:t>
    </dgm:pt>
    <dgm:pt modelId="{68F5C7CC-27FC-4192-9503-A4D694BEC666}" type="sibTrans" cxnId="{A1F01B5D-4B1A-4A41-B3D3-A0BD08D7E9D4}">
      <dgm:prSet/>
      <dgm:spPr/>
      <dgm:t>
        <a:bodyPr/>
        <a:lstStyle/>
        <a:p>
          <a:endParaRPr lang="en-US"/>
        </a:p>
      </dgm:t>
    </dgm:pt>
    <dgm:pt modelId="{8461DC58-0A02-4BF0-8AA0-EE7A7998E437}">
      <dgm:prSet/>
      <dgm:spPr/>
      <dgm:t>
        <a:bodyPr/>
        <a:lstStyle/>
        <a:p>
          <a:r>
            <a:rPr lang="en-US" dirty="0"/>
            <a:t>Then the player position is a goal-keeper</a:t>
          </a:r>
        </a:p>
      </dgm:t>
    </dgm:pt>
    <dgm:pt modelId="{2EDA492A-A09B-428C-A276-D8DDBF7E1BB0}" type="parTrans" cxnId="{A29F2D07-3B02-4106-95A4-3F0E43629BDC}">
      <dgm:prSet/>
      <dgm:spPr/>
      <dgm:t>
        <a:bodyPr/>
        <a:lstStyle/>
        <a:p>
          <a:endParaRPr lang="en-US"/>
        </a:p>
      </dgm:t>
    </dgm:pt>
    <dgm:pt modelId="{58D43848-219F-41C2-B5B5-0F9D6C9C668D}" type="sibTrans" cxnId="{A29F2D07-3B02-4106-95A4-3F0E43629BDC}">
      <dgm:prSet/>
      <dgm:spPr/>
      <dgm:t>
        <a:bodyPr/>
        <a:lstStyle/>
        <a:p>
          <a:endParaRPr lang="en-US"/>
        </a:p>
      </dgm:t>
    </dgm:pt>
    <dgm:pt modelId="{70F50663-70E3-49AB-B060-AADEA1DFD95C}">
      <dgm:prSet/>
      <dgm:spPr/>
      <dgm:t>
        <a:bodyPr/>
        <a:lstStyle/>
        <a:p>
          <a:r>
            <a:rPr lang="en-US" dirty="0"/>
            <a:t>Then the player position is a goal-keeper</a:t>
          </a:r>
        </a:p>
      </dgm:t>
    </dgm:pt>
    <dgm:pt modelId="{63601B2B-6031-416A-8F12-DBC7C2E84FF6}" type="parTrans" cxnId="{654E3AA9-AA09-4996-9AB3-BD03760870F2}">
      <dgm:prSet/>
      <dgm:spPr/>
      <dgm:t>
        <a:bodyPr/>
        <a:lstStyle/>
        <a:p>
          <a:endParaRPr lang="en-US"/>
        </a:p>
      </dgm:t>
    </dgm:pt>
    <dgm:pt modelId="{95948237-E70C-42B5-AECB-EB095C53C4B8}" type="sibTrans" cxnId="{654E3AA9-AA09-4996-9AB3-BD03760870F2}">
      <dgm:prSet/>
      <dgm:spPr/>
      <dgm:t>
        <a:bodyPr/>
        <a:lstStyle/>
        <a:p>
          <a:endParaRPr lang="en-US"/>
        </a:p>
      </dgm:t>
    </dgm:pt>
    <dgm:pt modelId="{4C6B8E60-EEE6-4711-A776-0CC3F22E28F4}">
      <dgm:prSet/>
      <dgm:spPr/>
      <dgm:t>
        <a:bodyPr/>
        <a:lstStyle/>
        <a:p>
          <a:r>
            <a:rPr lang="en-US" dirty="0"/>
            <a:t>Then the player position is a goal-keeper</a:t>
          </a:r>
        </a:p>
      </dgm:t>
    </dgm:pt>
    <dgm:pt modelId="{8A512996-A14D-49A6-8FDF-DD13515468E5}" type="parTrans" cxnId="{7C163288-9534-49AC-9FFE-EB9C169FFA03}">
      <dgm:prSet/>
      <dgm:spPr/>
      <dgm:t>
        <a:bodyPr/>
        <a:lstStyle/>
        <a:p>
          <a:endParaRPr lang="en-US"/>
        </a:p>
      </dgm:t>
    </dgm:pt>
    <dgm:pt modelId="{0DDA9451-3806-4162-B26B-73AB6B9716B3}" type="sibTrans" cxnId="{7C163288-9534-49AC-9FFE-EB9C169FFA03}">
      <dgm:prSet/>
      <dgm:spPr/>
      <dgm:t>
        <a:bodyPr/>
        <a:lstStyle/>
        <a:p>
          <a:endParaRPr lang="en-US"/>
        </a:p>
      </dgm:t>
    </dgm:pt>
    <dgm:pt modelId="{958BB159-DC03-440C-9711-234B82CB76F1}">
      <dgm:prSet/>
      <dgm:spPr/>
      <dgm:t>
        <a:bodyPr/>
        <a:lstStyle/>
        <a:p>
          <a:r>
            <a:rPr lang="en-US" dirty="0"/>
            <a:t>Then the player position is a goal-keeper</a:t>
          </a:r>
        </a:p>
      </dgm:t>
    </dgm:pt>
    <dgm:pt modelId="{F998F5B2-66B9-40A4-9846-7347F37F4D2C}" type="parTrans" cxnId="{EDF6C061-73D4-4B0E-B649-B6D988358DD6}">
      <dgm:prSet/>
      <dgm:spPr/>
      <dgm:t>
        <a:bodyPr/>
        <a:lstStyle/>
        <a:p>
          <a:endParaRPr lang="en-US"/>
        </a:p>
      </dgm:t>
    </dgm:pt>
    <dgm:pt modelId="{A4905C28-1DF5-45E3-AA80-ACEB2551D519}" type="sibTrans" cxnId="{EDF6C061-73D4-4B0E-B649-B6D988358DD6}">
      <dgm:prSet/>
      <dgm:spPr/>
      <dgm:t>
        <a:bodyPr/>
        <a:lstStyle/>
        <a:p>
          <a:endParaRPr lang="en-US"/>
        </a:p>
      </dgm:t>
    </dgm:pt>
    <dgm:pt modelId="{247A126F-D69E-4A64-A559-5DB110CB46D9}">
      <dgm:prSet/>
      <dgm:spPr/>
      <dgm:t>
        <a:bodyPr/>
        <a:lstStyle/>
        <a:p>
          <a:r>
            <a:rPr lang="en-US" dirty="0"/>
            <a:t>Then the player position is a goal-keeper</a:t>
          </a:r>
        </a:p>
      </dgm:t>
    </dgm:pt>
    <dgm:pt modelId="{569B964E-9A26-473F-80B2-5CD223074B90}" type="parTrans" cxnId="{E9028DC8-1EFE-44EF-85C3-CA3E18F9822F}">
      <dgm:prSet/>
      <dgm:spPr/>
      <dgm:t>
        <a:bodyPr/>
        <a:lstStyle/>
        <a:p>
          <a:endParaRPr lang="en-US"/>
        </a:p>
      </dgm:t>
    </dgm:pt>
    <dgm:pt modelId="{4802F36D-62E2-4ACF-8100-DD28A637F245}" type="sibTrans" cxnId="{E9028DC8-1EFE-44EF-85C3-CA3E18F9822F}">
      <dgm:prSet/>
      <dgm:spPr/>
      <dgm:t>
        <a:bodyPr/>
        <a:lstStyle/>
        <a:p>
          <a:endParaRPr lang="en-US"/>
        </a:p>
      </dgm:t>
    </dgm:pt>
    <dgm:pt modelId="{CED7A28A-DBAA-48DA-95AE-BCCE6324F7F5}">
      <dgm:prSet/>
      <dgm:spPr/>
      <dgm:t>
        <a:bodyPr/>
        <a:lstStyle/>
        <a:p>
          <a:r>
            <a:rPr lang="en-US" dirty="0"/>
            <a:t>Then the player position is a left-wing</a:t>
          </a:r>
        </a:p>
      </dgm:t>
    </dgm:pt>
    <dgm:pt modelId="{87215588-C572-4050-92BF-E7D9AE6C51A7}" type="parTrans" cxnId="{0DDE7876-8153-417F-BDE1-A2B613D72431}">
      <dgm:prSet/>
      <dgm:spPr/>
      <dgm:t>
        <a:bodyPr/>
        <a:lstStyle/>
        <a:p>
          <a:endParaRPr lang="en-US"/>
        </a:p>
      </dgm:t>
    </dgm:pt>
    <dgm:pt modelId="{2803A9F4-3DB9-479F-A8C1-8247C9C223C9}" type="sibTrans" cxnId="{0DDE7876-8153-417F-BDE1-A2B613D72431}">
      <dgm:prSet/>
      <dgm:spPr/>
      <dgm:t>
        <a:bodyPr/>
        <a:lstStyle/>
        <a:p>
          <a:endParaRPr lang="en-US"/>
        </a:p>
      </dgm:t>
    </dgm:pt>
    <dgm:pt modelId="{E36CC3E8-C81B-42A7-811C-68F8CC0D623D}">
      <dgm:prSet/>
      <dgm:spPr/>
      <dgm:t>
        <a:bodyPr/>
        <a:lstStyle/>
        <a:p>
          <a:r>
            <a:rPr lang="en-US" dirty="0"/>
            <a:t>Then the player position is a left-wing</a:t>
          </a:r>
        </a:p>
      </dgm:t>
    </dgm:pt>
    <dgm:pt modelId="{C34EDF87-6272-46E2-A2D4-FAB0C64A4165}" type="parTrans" cxnId="{3E7BB65F-2DE4-49D6-80CA-BD9DE81E3B70}">
      <dgm:prSet/>
      <dgm:spPr/>
      <dgm:t>
        <a:bodyPr/>
        <a:lstStyle/>
        <a:p>
          <a:endParaRPr lang="en-US"/>
        </a:p>
      </dgm:t>
    </dgm:pt>
    <dgm:pt modelId="{2A10E648-73F0-42E1-BE5C-6BFDD481CA70}" type="sibTrans" cxnId="{3E7BB65F-2DE4-49D6-80CA-BD9DE81E3B70}">
      <dgm:prSet/>
      <dgm:spPr/>
      <dgm:t>
        <a:bodyPr/>
        <a:lstStyle/>
        <a:p>
          <a:endParaRPr lang="en-US"/>
        </a:p>
      </dgm:t>
    </dgm:pt>
    <dgm:pt modelId="{0E2E5388-22EB-4688-BE96-3AEA5EAA6741}" type="pres">
      <dgm:prSet presAssocID="{8123EC0E-9828-4A64-BABE-73096E3FDF45}" presName="linearFlow" presStyleCnt="0">
        <dgm:presLayoutVars>
          <dgm:dir/>
          <dgm:animLvl val="lvl"/>
          <dgm:resizeHandles val="exact"/>
        </dgm:presLayoutVars>
      </dgm:prSet>
      <dgm:spPr/>
    </dgm:pt>
    <dgm:pt modelId="{47A46975-7E3D-490B-BD64-33B2EB9E6CEF}" type="pres">
      <dgm:prSet presAssocID="{A5F75712-FFBA-4F32-84B6-6ECDD4AF4EC9}" presName="composite" presStyleCnt="0"/>
      <dgm:spPr/>
    </dgm:pt>
    <dgm:pt modelId="{B117FBFD-C3BC-4ECC-8616-8444B8CE940C}" type="pres">
      <dgm:prSet presAssocID="{A5F75712-FFBA-4F32-84B6-6ECDD4AF4EC9}" presName="parentText" presStyleLbl="alignNode1" presStyleIdx="0" presStyleCnt="9">
        <dgm:presLayoutVars>
          <dgm:chMax val="1"/>
          <dgm:bulletEnabled val="1"/>
        </dgm:presLayoutVars>
      </dgm:prSet>
      <dgm:spPr/>
    </dgm:pt>
    <dgm:pt modelId="{11F669BB-E1A5-4E79-A6E3-F24153E97697}" type="pres">
      <dgm:prSet presAssocID="{A5F75712-FFBA-4F32-84B6-6ECDD4AF4EC9}" presName="descendantText" presStyleLbl="alignAcc1" presStyleIdx="0" presStyleCnt="9">
        <dgm:presLayoutVars>
          <dgm:bulletEnabled val="1"/>
        </dgm:presLayoutVars>
      </dgm:prSet>
      <dgm:spPr/>
    </dgm:pt>
    <dgm:pt modelId="{AE445DCA-A462-461E-ABA9-F25428029BF6}" type="pres">
      <dgm:prSet presAssocID="{7F149144-6FA3-4D24-A520-C062B5EAF864}" presName="sp" presStyleCnt="0"/>
      <dgm:spPr/>
    </dgm:pt>
    <dgm:pt modelId="{53C569AC-641F-4795-9B08-F9666B5A6E89}" type="pres">
      <dgm:prSet presAssocID="{C84CF471-D289-4C8C-BB61-22832962184B}" presName="composite" presStyleCnt="0"/>
      <dgm:spPr/>
    </dgm:pt>
    <dgm:pt modelId="{9B5A2916-AC7E-49A0-A239-95717A294C24}" type="pres">
      <dgm:prSet presAssocID="{C84CF471-D289-4C8C-BB61-22832962184B}" presName="parentText" presStyleLbl="alignNode1" presStyleIdx="1" presStyleCnt="9">
        <dgm:presLayoutVars>
          <dgm:chMax val="1"/>
          <dgm:bulletEnabled val="1"/>
        </dgm:presLayoutVars>
      </dgm:prSet>
      <dgm:spPr/>
    </dgm:pt>
    <dgm:pt modelId="{09F3E0ED-6474-4930-9843-0F3C18E53AE8}" type="pres">
      <dgm:prSet presAssocID="{C84CF471-D289-4C8C-BB61-22832962184B}" presName="descendantText" presStyleLbl="alignAcc1" presStyleIdx="1" presStyleCnt="9">
        <dgm:presLayoutVars>
          <dgm:bulletEnabled val="1"/>
        </dgm:presLayoutVars>
      </dgm:prSet>
      <dgm:spPr/>
    </dgm:pt>
    <dgm:pt modelId="{B87AB7B6-3876-4495-96E9-3DE93F767A1E}" type="pres">
      <dgm:prSet presAssocID="{3EA0467F-C93B-4D65-B691-9AAAC5E6FDCA}" presName="sp" presStyleCnt="0"/>
      <dgm:spPr/>
    </dgm:pt>
    <dgm:pt modelId="{7DCEC2E4-F7D5-48C2-B96A-BD5088BF3866}" type="pres">
      <dgm:prSet presAssocID="{A2362B16-3654-4D29-8903-C103C2AE93C6}" presName="composite" presStyleCnt="0"/>
      <dgm:spPr/>
    </dgm:pt>
    <dgm:pt modelId="{9A950429-5BB2-4FE8-8803-75DA23DC45C6}" type="pres">
      <dgm:prSet presAssocID="{A2362B16-3654-4D29-8903-C103C2AE93C6}" presName="parentText" presStyleLbl="alignNode1" presStyleIdx="2" presStyleCnt="9" custLinFactNeighborY="-852">
        <dgm:presLayoutVars>
          <dgm:chMax val="1"/>
          <dgm:bulletEnabled val="1"/>
        </dgm:presLayoutVars>
      </dgm:prSet>
      <dgm:spPr/>
    </dgm:pt>
    <dgm:pt modelId="{DAC297D0-3059-495E-BA1B-C389C7B5EBA5}" type="pres">
      <dgm:prSet presAssocID="{A2362B16-3654-4D29-8903-C103C2AE93C6}" presName="descendantText" presStyleLbl="alignAcc1" presStyleIdx="2" presStyleCnt="9" custLinFactNeighborY="-1508">
        <dgm:presLayoutVars>
          <dgm:bulletEnabled val="1"/>
        </dgm:presLayoutVars>
      </dgm:prSet>
      <dgm:spPr/>
    </dgm:pt>
    <dgm:pt modelId="{F6E48E69-4A13-483A-A456-AE8926E10CEA}" type="pres">
      <dgm:prSet presAssocID="{4B335418-D135-4642-88A1-F83302D6B834}" presName="sp" presStyleCnt="0"/>
      <dgm:spPr/>
    </dgm:pt>
    <dgm:pt modelId="{AF0B87C7-C23C-48F9-936E-A06939B46E0B}" type="pres">
      <dgm:prSet presAssocID="{BBCB8BE5-7752-4609-976B-2A8C2F48C324}" presName="composite" presStyleCnt="0"/>
      <dgm:spPr/>
    </dgm:pt>
    <dgm:pt modelId="{14A2C387-A43F-407B-910E-CB400F875E2E}" type="pres">
      <dgm:prSet presAssocID="{BBCB8BE5-7752-4609-976B-2A8C2F48C324}" presName="parentText" presStyleLbl="alignNode1" presStyleIdx="3" presStyleCnt="9">
        <dgm:presLayoutVars>
          <dgm:chMax val="1"/>
          <dgm:bulletEnabled val="1"/>
        </dgm:presLayoutVars>
      </dgm:prSet>
      <dgm:spPr/>
    </dgm:pt>
    <dgm:pt modelId="{E7439957-2B24-4F8F-91A2-C1C2CCAD6B61}" type="pres">
      <dgm:prSet presAssocID="{BBCB8BE5-7752-4609-976B-2A8C2F48C324}" presName="descendantText" presStyleLbl="alignAcc1" presStyleIdx="3" presStyleCnt="9">
        <dgm:presLayoutVars>
          <dgm:bulletEnabled val="1"/>
        </dgm:presLayoutVars>
      </dgm:prSet>
      <dgm:spPr/>
    </dgm:pt>
    <dgm:pt modelId="{71F3AB0D-7CF0-4861-90B1-30047CDDAB75}" type="pres">
      <dgm:prSet presAssocID="{6F5B1662-D77F-4E07-AC49-E7AE641FC986}" presName="sp" presStyleCnt="0"/>
      <dgm:spPr/>
    </dgm:pt>
    <dgm:pt modelId="{57F39EAC-0584-4F6A-A229-AA1ADF699B89}" type="pres">
      <dgm:prSet presAssocID="{7B2B512F-FD42-4EDF-8F1A-83D318F02CDC}" presName="composite" presStyleCnt="0"/>
      <dgm:spPr/>
    </dgm:pt>
    <dgm:pt modelId="{52303C1B-702B-4147-B982-4F77CCA0CBEE}" type="pres">
      <dgm:prSet presAssocID="{7B2B512F-FD42-4EDF-8F1A-83D318F02CDC}" presName="parentText" presStyleLbl="alignNode1" presStyleIdx="4" presStyleCnt="9">
        <dgm:presLayoutVars>
          <dgm:chMax val="1"/>
          <dgm:bulletEnabled val="1"/>
        </dgm:presLayoutVars>
      </dgm:prSet>
      <dgm:spPr/>
    </dgm:pt>
    <dgm:pt modelId="{B75620F4-2A7E-4D33-B22E-332E6635BB4D}" type="pres">
      <dgm:prSet presAssocID="{7B2B512F-FD42-4EDF-8F1A-83D318F02CDC}" presName="descendantText" presStyleLbl="alignAcc1" presStyleIdx="4" presStyleCnt="9" custLinFactNeighborY="0">
        <dgm:presLayoutVars>
          <dgm:bulletEnabled val="1"/>
        </dgm:presLayoutVars>
      </dgm:prSet>
      <dgm:spPr/>
    </dgm:pt>
    <dgm:pt modelId="{F61B8FCD-5169-40D9-BE52-80F81F6B0B7C}" type="pres">
      <dgm:prSet presAssocID="{AD052660-DD97-4485-B86A-80D374DCF545}" presName="sp" presStyleCnt="0"/>
      <dgm:spPr/>
    </dgm:pt>
    <dgm:pt modelId="{A713F71F-3645-4405-88F6-372579589459}" type="pres">
      <dgm:prSet presAssocID="{CD6026E3-43A3-4806-B98E-08CF9D387583}" presName="composite" presStyleCnt="0"/>
      <dgm:spPr/>
    </dgm:pt>
    <dgm:pt modelId="{3C417801-8FB3-4D7D-9567-B87FCCD2B52B}" type="pres">
      <dgm:prSet presAssocID="{CD6026E3-43A3-4806-B98E-08CF9D387583}" presName="parentText" presStyleLbl="alignNode1" presStyleIdx="5" presStyleCnt="9">
        <dgm:presLayoutVars>
          <dgm:chMax val="1"/>
          <dgm:bulletEnabled val="1"/>
        </dgm:presLayoutVars>
      </dgm:prSet>
      <dgm:spPr/>
    </dgm:pt>
    <dgm:pt modelId="{A1F8BBC5-E598-49CA-A2DB-8527DE8D116A}" type="pres">
      <dgm:prSet presAssocID="{CD6026E3-43A3-4806-B98E-08CF9D387583}" presName="descendantText" presStyleLbl="alignAcc1" presStyleIdx="5" presStyleCnt="9">
        <dgm:presLayoutVars>
          <dgm:bulletEnabled val="1"/>
        </dgm:presLayoutVars>
      </dgm:prSet>
      <dgm:spPr/>
    </dgm:pt>
    <dgm:pt modelId="{4BF52DAB-5D4B-49D0-AB4A-C7E81CFD3F29}" type="pres">
      <dgm:prSet presAssocID="{45807F14-419A-4266-A68E-B77B1DC1DF92}" presName="sp" presStyleCnt="0"/>
      <dgm:spPr/>
    </dgm:pt>
    <dgm:pt modelId="{6D6DF867-A43F-4A13-A222-C86AA2E49868}" type="pres">
      <dgm:prSet presAssocID="{148923FD-BBD0-453B-B826-5FAD7EEE4C51}" presName="composite" presStyleCnt="0"/>
      <dgm:spPr/>
    </dgm:pt>
    <dgm:pt modelId="{7B28E400-7FD1-4D94-BE43-FBDDE1BAE817}" type="pres">
      <dgm:prSet presAssocID="{148923FD-BBD0-453B-B826-5FAD7EEE4C51}" presName="parentText" presStyleLbl="alignNode1" presStyleIdx="6" presStyleCnt="9">
        <dgm:presLayoutVars>
          <dgm:chMax val="1"/>
          <dgm:bulletEnabled val="1"/>
        </dgm:presLayoutVars>
      </dgm:prSet>
      <dgm:spPr/>
    </dgm:pt>
    <dgm:pt modelId="{3C2FEA51-D7CA-4A6F-80F6-BDB50C477DEC}" type="pres">
      <dgm:prSet presAssocID="{148923FD-BBD0-453B-B826-5FAD7EEE4C51}" presName="descendantText" presStyleLbl="alignAcc1" presStyleIdx="6" presStyleCnt="9">
        <dgm:presLayoutVars>
          <dgm:bulletEnabled val="1"/>
        </dgm:presLayoutVars>
      </dgm:prSet>
      <dgm:spPr/>
    </dgm:pt>
    <dgm:pt modelId="{2338F407-D59D-4873-B05A-B0B1BE2613BF}" type="pres">
      <dgm:prSet presAssocID="{7A177D91-70F5-4071-98B9-F94DA81A4F37}" presName="sp" presStyleCnt="0"/>
      <dgm:spPr/>
    </dgm:pt>
    <dgm:pt modelId="{8DA81698-46E7-4AA2-9747-3A65CB09D9EC}" type="pres">
      <dgm:prSet presAssocID="{6DBFA610-A02D-498C-B427-8AFC81C0289F}" presName="composite" presStyleCnt="0"/>
      <dgm:spPr/>
    </dgm:pt>
    <dgm:pt modelId="{3963650D-B223-4905-874F-B33876E92001}" type="pres">
      <dgm:prSet presAssocID="{6DBFA610-A02D-498C-B427-8AFC81C0289F}" presName="parentText" presStyleLbl="alignNode1" presStyleIdx="7" presStyleCnt="9">
        <dgm:presLayoutVars>
          <dgm:chMax val="1"/>
          <dgm:bulletEnabled val="1"/>
        </dgm:presLayoutVars>
      </dgm:prSet>
      <dgm:spPr/>
    </dgm:pt>
    <dgm:pt modelId="{C291BA2E-95C2-46A6-9103-593E4045B895}" type="pres">
      <dgm:prSet presAssocID="{6DBFA610-A02D-498C-B427-8AFC81C0289F}" presName="descendantText" presStyleLbl="alignAcc1" presStyleIdx="7" presStyleCnt="9">
        <dgm:presLayoutVars>
          <dgm:bulletEnabled val="1"/>
        </dgm:presLayoutVars>
      </dgm:prSet>
      <dgm:spPr/>
    </dgm:pt>
    <dgm:pt modelId="{7880E02D-83FF-410C-BA4A-FCB0ED9592A5}" type="pres">
      <dgm:prSet presAssocID="{27A90039-9C3F-49A9-AB94-FF4A7F0B8B75}" presName="sp" presStyleCnt="0"/>
      <dgm:spPr/>
    </dgm:pt>
    <dgm:pt modelId="{1225621C-12A1-4ADA-AA96-AE17B32C5E56}" type="pres">
      <dgm:prSet presAssocID="{B0E8054A-2B54-4DDF-90DE-5A3BCBBAB1FE}" presName="composite" presStyleCnt="0"/>
      <dgm:spPr/>
    </dgm:pt>
    <dgm:pt modelId="{DD1C2B91-64E1-488A-984E-E1B4DF27E6A6}" type="pres">
      <dgm:prSet presAssocID="{B0E8054A-2B54-4DDF-90DE-5A3BCBBAB1FE}" presName="parentText" presStyleLbl="alignNode1" presStyleIdx="8" presStyleCnt="9">
        <dgm:presLayoutVars>
          <dgm:chMax val="1"/>
          <dgm:bulletEnabled val="1"/>
        </dgm:presLayoutVars>
      </dgm:prSet>
      <dgm:spPr/>
    </dgm:pt>
    <dgm:pt modelId="{2FA22148-4E41-4F1D-9B68-F9526F79680F}" type="pres">
      <dgm:prSet presAssocID="{B0E8054A-2B54-4DDF-90DE-5A3BCBBAB1FE}" presName="descendantText" presStyleLbl="alignAcc1" presStyleIdx="8" presStyleCnt="9">
        <dgm:presLayoutVars>
          <dgm:bulletEnabled val="1"/>
        </dgm:presLayoutVars>
      </dgm:prSet>
      <dgm:spPr/>
    </dgm:pt>
  </dgm:ptLst>
  <dgm:cxnLst>
    <dgm:cxn modelId="{7EB73D05-23D6-4B14-9DBA-8050E2FA5201}" srcId="{CD6026E3-43A3-4806-B98E-08CF9D387583}" destId="{43D0F3FC-A365-4EB2-A0E1-0BE6557ECF74}" srcOrd="0" destOrd="0" parTransId="{38C85251-C52D-4FE6-AD8A-3E2A3DBE8E21}" sibTransId="{B84C2E09-03FF-4346-B1CF-6F800F305539}"/>
    <dgm:cxn modelId="{A29F2D07-3B02-4106-95A4-3F0E43629BDC}" srcId="{C84CF471-D289-4C8C-BB61-22832962184B}" destId="{8461DC58-0A02-4BF0-8AA0-EE7A7998E437}" srcOrd="1" destOrd="0" parTransId="{2EDA492A-A09B-428C-A276-D8DDBF7E1BB0}" sibTransId="{58D43848-219F-41C2-B5B5-0F9D6C9C668D}"/>
    <dgm:cxn modelId="{C8EE270A-AF69-42E7-BCE6-99F40B3F0AA8}" type="presOf" srcId="{6C07F4E4-5C86-48DD-88FF-7FC05F222F26}" destId="{09F3E0ED-6474-4930-9843-0F3C18E53AE8}" srcOrd="0" destOrd="0" presId="urn:microsoft.com/office/officeart/2005/8/layout/chevron2"/>
    <dgm:cxn modelId="{2D9AC50D-0695-42BF-8AB2-5CCBEC7E6EAD}" type="presOf" srcId="{958BB159-DC03-440C-9711-234B82CB76F1}" destId="{B75620F4-2A7E-4D33-B22E-332E6635BB4D}" srcOrd="0" destOrd="1" presId="urn:microsoft.com/office/officeart/2005/8/layout/chevron2"/>
    <dgm:cxn modelId="{5DFB1010-15E0-4E92-BDBF-9B658F032174}" type="presOf" srcId="{8123EC0E-9828-4A64-BABE-73096E3FDF45}" destId="{0E2E5388-22EB-4688-BE96-3AEA5EAA6741}" srcOrd="0" destOrd="0" presId="urn:microsoft.com/office/officeart/2005/8/layout/chevron2"/>
    <dgm:cxn modelId="{1209E819-A7DA-4794-A155-4BF29EAE480A}" type="presOf" srcId="{C84CF471-D289-4C8C-BB61-22832962184B}" destId="{9B5A2916-AC7E-49A0-A239-95717A294C24}" srcOrd="0" destOrd="0" presId="urn:microsoft.com/office/officeart/2005/8/layout/chevron2"/>
    <dgm:cxn modelId="{CE5DB71D-EEB6-4C45-8BE6-C2FF3FA637F2}" type="presOf" srcId="{BBCB8BE5-7752-4609-976B-2A8C2F48C324}" destId="{14A2C387-A43F-407B-910E-CB400F875E2E}" srcOrd="0" destOrd="0" presId="urn:microsoft.com/office/officeart/2005/8/layout/chevron2"/>
    <dgm:cxn modelId="{BC34B13A-FE50-40B9-8459-787B0E4D7591}" type="presOf" srcId="{CD6026E3-43A3-4806-B98E-08CF9D387583}" destId="{3C417801-8FB3-4D7D-9567-B87FCCD2B52B}" srcOrd="0" destOrd="0" presId="urn:microsoft.com/office/officeart/2005/8/layout/chevron2"/>
    <dgm:cxn modelId="{6838CC3C-0477-4814-80B2-87B46F1FFD85}" srcId="{8123EC0E-9828-4A64-BABE-73096E3FDF45}" destId="{BBCB8BE5-7752-4609-976B-2A8C2F48C324}" srcOrd="3" destOrd="0" parTransId="{6D77FCA8-F079-4F3C-A725-51D80DA79074}" sibTransId="{6F5B1662-D77F-4E07-AC49-E7AE641FC986}"/>
    <dgm:cxn modelId="{A1F01B5D-4B1A-4A41-B3D3-A0BD08D7E9D4}" srcId="{A5F75712-FFBA-4F32-84B6-6ECDD4AF4EC9}" destId="{850A2056-4BF4-480C-BEA5-0D615884C2F0}" srcOrd="1" destOrd="0" parTransId="{1E0035DC-09BD-4A5F-811A-5CA1E5CDE7DE}" sibTransId="{68F5C7CC-27FC-4192-9503-A4D694BEC666}"/>
    <dgm:cxn modelId="{3E7BB65F-2DE4-49D6-80CA-BD9DE81E3B70}" srcId="{B0E8054A-2B54-4DDF-90DE-5A3BCBBAB1FE}" destId="{E36CC3E8-C81B-42A7-811C-68F8CC0D623D}" srcOrd="1" destOrd="0" parTransId="{C34EDF87-6272-46E2-A2D4-FAB0C64A4165}" sibTransId="{2A10E648-73F0-42E1-BE5C-6BFDD481CA70}"/>
    <dgm:cxn modelId="{EDF6C061-73D4-4B0E-B649-B6D988358DD6}" srcId="{7B2B512F-FD42-4EDF-8F1A-83D318F02CDC}" destId="{958BB159-DC03-440C-9711-234B82CB76F1}" srcOrd="1" destOrd="0" parTransId="{F998F5B2-66B9-40A4-9846-7347F37F4D2C}" sibTransId="{A4905C28-1DF5-45E3-AA80-ACEB2551D519}"/>
    <dgm:cxn modelId="{F4362D63-275C-4786-ADC6-C8E1A6967826}" type="presOf" srcId="{12CF2D33-6D03-45D0-AFEC-D121BABB9725}" destId="{DAC297D0-3059-495E-BA1B-C389C7B5EBA5}" srcOrd="0" destOrd="0" presId="urn:microsoft.com/office/officeart/2005/8/layout/chevron2"/>
    <dgm:cxn modelId="{30FC9E63-90E9-4C82-BC05-C0B82B62D0C0}" type="presOf" srcId="{70F50663-70E3-49AB-B060-AADEA1DFD95C}" destId="{DAC297D0-3059-495E-BA1B-C389C7B5EBA5}" srcOrd="0" destOrd="1" presId="urn:microsoft.com/office/officeart/2005/8/layout/chevron2"/>
    <dgm:cxn modelId="{A9AE8264-55C4-4F74-8D05-9B45BD15D705}" type="presOf" srcId="{7B2B512F-FD42-4EDF-8F1A-83D318F02CDC}" destId="{52303C1B-702B-4147-B982-4F77CCA0CBEE}" srcOrd="0" destOrd="0" presId="urn:microsoft.com/office/officeart/2005/8/layout/chevron2"/>
    <dgm:cxn modelId="{CFD70365-6D3E-48AB-B2F8-64A97A115F16}" type="presOf" srcId="{5625077B-F45A-41AC-9B6E-1E30BCDE014B}" destId="{11F669BB-E1A5-4E79-A6E3-F24153E97697}" srcOrd="0" destOrd="0" presId="urn:microsoft.com/office/officeart/2005/8/layout/chevron2"/>
    <dgm:cxn modelId="{D1B8E066-3B35-4E46-9F00-82AA2CBBD684}" srcId="{8123EC0E-9828-4A64-BABE-73096E3FDF45}" destId="{A5F75712-FFBA-4F32-84B6-6ECDD4AF4EC9}" srcOrd="0" destOrd="0" parTransId="{B91CD320-FF06-4012-BF9C-D1A914C69C98}" sibTransId="{7F149144-6FA3-4D24-A520-C062B5EAF864}"/>
    <dgm:cxn modelId="{8BD6C868-808C-454D-B4A2-FFC9FAB9897A}" srcId="{148923FD-BBD0-453B-B826-5FAD7EEE4C51}" destId="{0FCB2896-07C2-4898-A4A5-5A7E091AAB02}" srcOrd="1" destOrd="0" parTransId="{05EF40E4-AFA8-4EED-A5DA-B2501827B8DD}" sibTransId="{104B1D74-8513-4E9E-BBB6-A5294C2343B0}"/>
    <dgm:cxn modelId="{60D0974D-4618-47A2-95B4-612A6D2B7A15}" type="presOf" srcId="{2ABAFCFF-050C-4B6B-9576-47F41495C635}" destId="{B75620F4-2A7E-4D33-B22E-332E6635BB4D}" srcOrd="0" destOrd="0" presId="urn:microsoft.com/office/officeart/2005/8/layout/chevron2"/>
    <dgm:cxn modelId="{709E786F-00BC-4CFE-9347-E3B50FC8A67A}" type="presOf" srcId="{A2362B16-3654-4D29-8903-C103C2AE93C6}" destId="{9A950429-5BB2-4FE8-8803-75DA23DC45C6}" srcOrd="0" destOrd="0" presId="urn:microsoft.com/office/officeart/2005/8/layout/chevron2"/>
    <dgm:cxn modelId="{6A73C571-36F1-4EF2-B3EF-1D8AFC7041DC}" srcId="{8123EC0E-9828-4A64-BABE-73096E3FDF45}" destId="{CD6026E3-43A3-4806-B98E-08CF9D387583}" srcOrd="5" destOrd="0" parTransId="{39E6D09F-9176-4BCE-B263-DD04CD5EF97C}" sibTransId="{45807F14-419A-4266-A68E-B77B1DC1DF92}"/>
    <dgm:cxn modelId="{C87FDC55-2647-4400-9A90-6F7E2D0E2FFB}" srcId="{BBCB8BE5-7752-4609-976B-2A8C2F48C324}" destId="{BC855280-BBAC-4547-9228-4DF7B39BD0AE}" srcOrd="0" destOrd="0" parTransId="{82074CB6-3F1A-4CBC-843C-5D1A72524B5C}" sibTransId="{415DBC80-D60C-433E-873E-1E30D46D51AD}"/>
    <dgm:cxn modelId="{0DDE7876-8153-417F-BDE1-A2B613D72431}" srcId="{6DBFA610-A02D-498C-B427-8AFC81C0289F}" destId="{CED7A28A-DBAA-48DA-95AE-BCCE6324F7F5}" srcOrd="1" destOrd="0" parTransId="{87215588-C572-4050-92BF-E7D9AE6C51A7}" sibTransId="{2803A9F4-3DB9-479F-A8C1-8247C9C223C9}"/>
    <dgm:cxn modelId="{ABD2097A-79C5-40EB-BEE8-F51CF8AC00BC}" srcId="{6DBFA610-A02D-498C-B427-8AFC81C0289F}" destId="{44B2CBE9-0D5A-442D-B486-48D78EA69FA7}" srcOrd="0" destOrd="0" parTransId="{6A5D2EA9-2378-4FEC-9129-66EA861A9DAF}" sibTransId="{9E9C83F6-D36E-4ED5-91B5-CEDC38BB26C3}"/>
    <dgm:cxn modelId="{878ED07B-489F-496E-9DDB-A3802A3204D4}" type="presOf" srcId="{43D0F3FC-A365-4EB2-A0E1-0BE6557ECF74}" destId="{A1F8BBC5-E598-49CA-A2DB-8527DE8D116A}" srcOrd="0" destOrd="0" presId="urn:microsoft.com/office/officeart/2005/8/layout/chevron2"/>
    <dgm:cxn modelId="{D59C297C-9944-404F-BC99-75202969EDA8}" type="presOf" srcId="{148923FD-BBD0-453B-B826-5FAD7EEE4C51}" destId="{7B28E400-7FD1-4D94-BE43-FBDDE1BAE817}" srcOrd="0" destOrd="0" presId="urn:microsoft.com/office/officeart/2005/8/layout/chevron2"/>
    <dgm:cxn modelId="{9AA8C883-ABD9-4285-8AF2-08F58383BFF7}" srcId="{148923FD-BBD0-453B-B826-5FAD7EEE4C51}" destId="{919CEDD7-E0A0-43D4-AEB9-66C4F0EFEA28}" srcOrd="0" destOrd="0" parTransId="{9F7F490A-94DB-4080-BA8B-9572BBDA5A4D}" sibTransId="{E3EC812D-CE98-4BDB-ACE7-FA7E983E4B72}"/>
    <dgm:cxn modelId="{B050FA84-CB91-4EA1-95F6-30432B3743DD}" type="presOf" srcId="{44B2CBE9-0D5A-442D-B486-48D78EA69FA7}" destId="{C291BA2E-95C2-46A6-9103-593E4045B895}" srcOrd="0" destOrd="0" presId="urn:microsoft.com/office/officeart/2005/8/layout/chevron2"/>
    <dgm:cxn modelId="{7C163288-9534-49AC-9FFE-EB9C169FFA03}" srcId="{BBCB8BE5-7752-4609-976B-2A8C2F48C324}" destId="{4C6B8E60-EEE6-4711-A776-0CC3F22E28F4}" srcOrd="1" destOrd="0" parTransId="{8A512996-A14D-49A6-8FDF-DD13515468E5}" sibTransId="{0DDA9451-3806-4162-B26B-73AB6B9716B3}"/>
    <dgm:cxn modelId="{B2DD8392-BA8C-458E-B5F5-242FDF649556}" srcId="{8123EC0E-9828-4A64-BABE-73096E3FDF45}" destId="{B0E8054A-2B54-4DDF-90DE-5A3BCBBAB1FE}" srcOrd="8" destOrd="0" parTransId="{BAE538FB-8F43-4F92-9E96-8D1F843E837D}" sibTransId="{B377D20D-8CB4-45EA-ACFC-3AAA0192A76E}"/>
    <dgm:cxn modelId="{9ECA4093-F0C2-4D43-A894-610438611053}" srcId="{8123EC0E-9828-4A64-BABE-73096E3FDF45}" destId="{6DBFA610-A02D-498C-B427-8AFC81C0289F}" srcOrd="7" destOrd="0" parTransId="{98990419-9D17-44E0-8A74-C0DFAFA63C95}" sibTransId="{27A90039-9C3F-49A9-AB94-FF4A7F0B8B75}"/>
    <dgm:cxn modelId="{1BFD619E-93E1-46AF-BE65-651FB8C0124C}" type="presOf" srcId="{E36CC3E8-C81B-42A7-811C-68F8CC0D623D}" destId="{2FA22148-4E41-4F1D-9B68-F9526F79680F}" srcOrd="0" destOrd="1" presId="urn:microsoft.com/office/officeart/2005/8/layout/chevron2"/>
    <dgm:cxn modelId="{17C7F39E-8F25-476B-81BC-D0594216B6D5}" srcId="{C84CF471-D289-4C8C-BB61-22832962184B}" destId="{6C07F4E4-5C86-48DD-88FF-7FC05F222F26}" srcOrd="0" destOrd="0" parTransId="{024A4A31-FDEF-4AAE-9478-AEA008193E89}" sibTransId="{F915E022-354B-40D3-9636-F6FB273AFE54}"/>
    <dgm:cxn modelId="{E29D659F-5305-421C-81FA-0F9799D56A1C}" srcId="{A5F75712-FFBA-4F32-84B6-6ECDD4AF4EC9}" destId="{5625077B-F45A-41AC-9B6E-1E30BCDE014B}" srcOrd="0" destOrd="0" parTransId="{FEC579D0-2119-4E91-8997-A8982C70F75D}" sibTransId="{FCB10CCE-C002-4625-A5F2-85C6AE06D983}"/>
    <dgm:cxn modelId="{566CCDA8-96A6-4A4A-9285-1D22D1F3B5A7}" srcId="{7B2B512F-FD42-4EDF-8F1A-83D318F02CDC}" destId="{2ABAFCFF-050C-4B6B-9576-47F41495C635}" srcOrd="0" destOrd="0" parTransId="{8286E51C-4982-47CF-8844-ABE35BB828F6}" sibTransId="{17E67B66-8869-4533-952E-D47533938989}"/>
    <dgm:cxn modelId="{654E3AA9-AA09-4996-9AB3-BD03760870F2}" srcId="{A2362B16-3654-4D29-8903-C103C2AE93C6}" destId="{70F50663-70E3-49AB-B060-AADEA1DFD95C}" srcOrd="1" destOrd="0" parTransId="{63601B2B-6031-416A-8F12-DBC7C2E84FF6}" sibTransId="{95948237-E70C-42B5-AECB-EB095C53C4B8}"/>
    <dgm:cxn modelId="{8DF028AD-D836-4F18-8953-B2FBCD15E93D}" srcId="{8123EC0E-9828-4A64-BABE-73096E3FDF45}" destId="{C84CF471-D289-4C8C-BB61-22832962184B}" srcOrd="1" destOrd="0" parTransId="{F69F6C90-F4AE-43EF-A61C-AEF6866045BC}" sibTransId="{3EA0467F-C93B-4D65-B691-9AAAC5E6FDCA}"/>
    <dgm:cxn modelId="{5AB483B5-9681-453D-A9A5-7EC9AB97D5F9}" srcId="{8123EC0E-9828-4A64-BABE-73096E3FDF45}" destId="{148923FD-BBD0-453B-B826-5FAD7EEE4C51}" srcOrd="6" destOrd="0" parTransId="{8166F75D-7109-4EEC-967C-08EE9A7840D3}" sibTransId="{7A177D91-70F5-4071-98B9-F94DA81A4F37}"/>
    <dgm:cxn modelId="{3D0638C4-8FC6-4F7F-8D1B-D6C5D020973F}" type="presOf" srcId="{6DBFA610-A02D-498C-B427-8AFC81C0289F}" destId="{3963650D-B223-4905-874F-B33876E92001}" srcOrd="0" destOrd="0" presId="urn:microsoft.com/office/officeart/2005/8/layout/chevron2"/>
    <dgm:cxn modelId="{DB6A51C7-89D8-4B50-9530-381450B7E128}" type="presOf" srcId="{4C6B8E60-EEE6-4711-A776-0CC3F22E28F4}" destId="{E7439957-2B24-4F8F-91A2-C1C2CCAD6B61}" srcOrd="0" destOrd="1" presId="urn:microsoft.com/office/officeart/2005/8/layout/chevron2"/>
    <dgm:cxn modelId="{AB486AC8-168F-4833-9C3E-ED92B26038AD}" type="presOf" srcId="{0FCB2896-07C2-4898-A4A5-5A7E091AAB02}" destId="{3C2FEA51-D7CA-4A6F-80F6-BDB50C477DEC}" srcOrd="0" destOrd="1" presId="urn:microsoft.com/office/officeart/2005/8/layout/chevron2"/>
    <dgm:cxn modelId="{E9028DC8-1EFE-44EF-85C3-CA3E18F9822F}" srcId="{CD6026E3-43A3-4806-B98E-08CF9D387583}" destId="{247A126F-D69E-4A64-A559-5DB110CB46D9}" srcOrd="1" destOrd="0" parTransId="{569B964E-9A26-473F-80B2-5CD223074B90}" sibTransId="{4802F36D-62E2-4ACF-8100-DD28A637F245}"/>
    <dgm:cxn modelId="{7BDB32C9-3711-4F74-9210-8FBFF93CD29D}" type="presOf" srcId="{8461DC58-0A02-4BF0-8AA0-EE7A7998E437}" destId="{09F3E0ED-6474-4930-9843-0F3C18E53AE8}" srcOrd="0" destOrd="1" presId="urn:microsoft.com/office/officeart/2005/8/layout/chevron2"/>
    <dgm:cxn modelId="{34A0FEC9-CB09-4305-834A-D2A2C5E2F4DD}" type="presOf" srcId="{919CEDD7-E0A0-43D4-AEB9-66C4F0EFEA28}" destId="{3C2FEA51-D7CA-4A6F-80F6-BDB50C477DEC}" srcOrd="0" destOrd="0" presId="urn:microsoft.com/office/officeart/2005/8/layout/chevron2"/>
    <dgm:cxn modelId="{1DCA49CE-07B7-43A3-BE23-5ABD7A2D79CE}" type="presOf" srcId="{0F161782-655B-49F1-96A8-F143C8D548EB}" destId="{2FA22148-4E41-4F1D-9B68-F9526F79680F}" srcOrd="0" destOrd="0" presId="urn:microsoft.com/office/officeart/2005/8/layout/chevron2"/>
    <dgm:cxn modelId="{DBEFB4D5-23CD-4E70-B7AD-23B5405673E1}" srcId="{8123EC0E-9828-4A64-BABE-73096E3FDF45}" destId="{A2362B16-3654-4D29-8903-C103C2AE93C6}" srcOrd="2" destOrd="0" parTransId="{EEE1AE31-3849-4B34-BF01-1E0F65689974}" sibTransId="{4B335418-D135-4642-88A1-F83302D6B834}"/>
    <dgm:cxn modelId="{EE56B7D5-C02F-4F71-9892-E70DE0EC6128}" srcId="{B0E8054A-2B54-4DDF-90DE-5A3BCBBAB1FE}" destId="{0F161782-655B-49F1-96A8-F143C8D548EB}" srcOrd="0" destOrd="0" parTransId="{DF385823-67C6-4D2B-8DDB-2F67AD480E7A}" sibTransId="{52BAD2C2-1CDD-48B9-B5A7-332C0E7AF385}"/>
    <dgm:cxn modelId="{21B9DAD9-A02C-40A9-A711-322F1FFE9ED2}" type="presOf" srcId="{BC855280-BBAC-4547-9228-4DF7B39BD0AE}" destId="{E7439957-2B24-4F8F-91A2-C1C2CCAD6B61}" srcOrd="0" destOrd="0" presId="urn:microsoft.com/office/officeart/2005/8/layout/chevron2"/>
    <dgm:cxn modelId="{11E6C4E1-492A-4EDD-AE0A-DD29FCC50712}" srcId="{8123EC0E-9828-4A64-BABE-73096E3FDF45}" destId="{7B2B512F-FD42-4EDF-8F1A-83D318F02CDC}" srcOrd="4" destOrd="0" parTransId="{7A0AC7DF-3A3E-499D-8606-D328A2C586A9}" sibTransId="{AD052660-DD97-4485-B86A-80D374DCF545}"/>
    <dgm:cxn modelId="{47E506EF-26A6-4E24-96A8-6701FA29F892}" type="presOf" srcId="{247A126F-D69E-4A64-A559-5DB110CB46D9}" destId="{A1F8BBC5-E598-49CA-A2DB-8527DE8D116A}" srcOrd="0" destOrd="1" presId="urn:microsoft.com/office/officeart/2005/8/layout/chevron2"/>
    <dgm:cxn modelId="{A80EE1F0-07D8-48E7-9C58-1F086C887011}" srcId="{A2362B16-3654-4D29-8903-C103C2AE93C6}" destId="{12CF2D33-6D03-45D0-AFEC-D121BABB9725}" srcOrd="0" destOrd="0" parTransId="{F35D7224-11BB-4C17-8A10-C139E6400569}" sibTransId="{6F0B64DB-88F0-4C7F-950B-9A2E1E0EE7B9}"/>
    <dgm:cxn modelId="{CBD48DF3-8A7B-40A3-B992-46FC8E769BDF}" type="presOf" srcId="{850A2056-4BF4-480C-BEA5-0D615884C2F0}" destId="{11F669BB-E1A5-4E79-A6E3-F24153E97697}" srcOrd="0" destOrd="1" presId="urn:microsoft.com/office/officeart/2005/8/layout/chevron2"/>
    <dgm:cxn modelId="{1BF474F4-61D3-4F03-9962-EDD70CB27F26}" type="presOf" srcId="{B0E8054A-2B54-4DDF-90DE-5A3BCBBAB1FE}" destId="{DD1C2B91-64E1-488A-984E-E1B4DF27E6A6}" srcOrd="0" destOrd="0" presId="urn:microsoft.com/office/officeart/2005/8/layout/chevron2"/>
    <dgm:cxn modelId="{E71873F9-ED4D-4F8A-A290-85D8D54C5424}" type="presOf" srcId="{A5F75712-FFBA-4F32-84B6-6ECDD4AF4EC9}" destId="{B117FBFD-C3BC-4ECC-8616-8444B8CE940C}" srcOrd="0" destOrd="0" presId="urn:microsoft.com/office/officeart/2005/8/layout/chevron2"/>
    <dgm:cxn modelId="{F9BE7BFC-8584-4BF7-9933-B50AF4037FD0}" type="presOf" srcId="{CED7A28A-DBAA-48DA-95AE-BCCE6324F7F5}" destId="{C291BA2E-95C2-46A6-9103-593E4045B895}" srcOrd="0" destOrd="1" presId="urn:microsoft.com/office/officeart/2005/8/layout/chevron2"/>
    <dgm:cxn modelId="{F8167A8B-0D01-476F-9C4F-C7A7F190691E}" type="presParOf" srcId="{0E2E5388-22EB-4688-BE96-3AEA5EAA6741}" destId="{47A46975-7E3D-490B-BD64-33B2EB9E6CEF}" srcOrd="0" destOrd="0" presId="urn:microsoft.com/office/officeart/2005/8/layout/chevron2"/>
    <dgm:cxn modelId="{A9B3FB14-7293-4F57-8147-2CDCAD37793A}" type="presParOf" srcId="{47A46975-7E3D-490B-BD64-33B2EB9E6CEF}" destId="{B117FBFD-C3BC-4ECC-8616-8444B8CE940C}" srcOrd="0" destOrd="0" presId="urn:microsoft.com/office/officeart/2005/8/layout/chevron2"/>
    <dgm:cxn modelId="{B1216B76-F4AD-43D0-92C9-E12386AFAEC1}" type="presParOf" srcId="{47A46975-7E3D-490B-BD64-33B2EB9E6CEF}" destId="{11F669BB-E1A5-4E79-A6E3-F24153E97697}" srcOrd="1" destOrd="0" presId="urn:microsoft.com/office/officeart/2005/8/layout/chevron2"/>
    <dgm:cxn modelId="{C95CB490-2BFC-4E62-9A88-8C8382E1227F}" type="presParOf" srcId="{0E2E5388-22EB-4688-BE96-3AEA5EAA6741}" destId="{AE445DCA-A462-461E-ABA9-F25428029BF6}" srcOrd="1" destOrd="0" presId="urn:microsoft.com/office/officeart/2005/8/layout/chevron2"/>
    <dgm:cxn modelId="{94DB10D5-B04F-44A9-ADE5-9997333C45A1}" type="presParOf" srcId="{0E2E5388-22EB-4688-BE96-3AEA5EAA6741}" destId="{53C569AC-641F-4795-9B08-F9666B5A6E89}" srcOrd="2" destOrd="0" presId="urn:microsoft.com/office/officeart/2005/8/layout/chevron2"/>
    <dgm:cxn modelId="{9024AA93-8FD7-450A-B18F-4B0321F69428}" type="presParOf" srcId="{53C569AC-641F-4795-9B08-F9666B5A6E89}" destId="{9B5A2916-AC7E-49A0-A239-95717A294C24}" srcOrd="0" destOrd="0" presId="urn:microsoft.com/office/officeart/2005/8/layout/chevron2"/>
    <dgm:cxn modelId="{2F066AFB-14B9-446B-9064-9D76FEA12CED}" type="presParOf" srcId="{53C569AC-641F-4795-9B08-F9666B5A6E89}" destId="{09F3E0ED-6474-4930-9843-0F3C18E53AE8}" srcOrd="1" destOrd="0" presId="urn:microsoft.com/office/officeart/2005/8/layout/chevron2"/>
    <dgm:cxn modelId="{33E0D151-6A71-43C2-9126-80CB5B53ED03}" type="presParOf" srcId="{0E2E5388-22EB-4688-BE96-3AEA5EAA6741}" destId="{B87AB7B6-3876-4495-96E9-3DE93F767A1E}" srcOrd="3" destOrd="0" presId="urn:microsoft.com/office/officeart/2005/8/layout/chevron2"/>
    <dgm:cxn modelId="{A250477D-B381-4B14-82DD-FDA186BA4C00}" type="presParOf" srcId="{0E2E5388-22EB-4688-BE96-3AEA5EAA6741}" destId="{7DCEC2E4-F7D5-48C2-B96A-BD5088BF3866}" srcOrd="4" destOrd="0" presId="urn:microsoft.com/office/officeart/2005/8/layout/chevron2"/>
    <dgm:cxn modelId="{8AC7206C-5D7E-4020-A028-DAFC06FAB84A}" type="presParOf" srcId="{7DCEC2E4-F7D5-48C2-B96A-BD5088BF3866}" destId="{9A950429-5BB2-4FE8-8803-75DA23DC45C6}" srcOrd="0" destOrd="0" presId="urn:microsoft.com/office/officeart/2005/8/layout/chevron2"/>
    <dgm:cxn modelId="{A46CC84A-445A-4EE1-8419-406AD6813CC9}" type="presParOf" srcId="{7DCEC2E4-F7D5-48C2-B96A-BD5088BF3866}" destId="{DAC297D0-3059-495E-BA1B-C389C7B5EBA5}" srcOrd="1" destOrd="0" presId="urn:microsoft.com/office/officeart/2005/8/layout/chevron2"/>
    <dgm:cxn modelId="{F543AAB9-AB57-4D23-9880-611486BC2C08}" type="presParOf" srcId="{0E2E5388-22EB-4688-BE96-3AEA5EAA6741}" destId="{F6E48E69-4A13-483A-A456-AE8926E10CEA}" srcOrd="5" destOrd="0" presId="urn:microsoft.com/office/officeart/2005/8/layout/chevron2"/>
    <dgm:cxn modelId="{796C1842-73F4-4C69-93C7-D4339D71F357}" type="presParOf" srcId="{0E2E5388-22EB-4688-BE96-3AEA5EAA6741}" destId="{AF0B87C7-C23C-48F9-936E-A06939B46E0B}" srcOrd="6" destOrd="0" presId="urn:microsoft.com/office/officeart/2005/8/layout/chevron2"/>
    <dgm:cxn modelId="{AF9FDC18-B2F2-484A-A6C2-5A4D7FFF4740}" type="presParOf" srcId="{AF0B87C7-C23C-48F9-936E-A06939B46E0B}" destId="{14A2C387-A43F-407B-910E-CB400F875E2E}" srcOrd="0" destOrd="0" presId="urn:microsoft.com/office/officeart/2005/8/layout/chevron2"/>
    <dgm:cxn modelId="{8B185813-15A9-453A-A621-28D73376D069}" type="presParOf" srcId="{AF0B87C7-C23C-48F9-936E-A06939B46E0B}" destId="{E7439957-2B24-4F8F-91A2-C1C2CCAD6B61}" srcOrd="1" destOrd="0" presId="urn:microsoft.com/office/officeart/2005/8/layout/chevron2"/>
    <dgm:cxn modelId="{76E9431A-E5D9-4D12-9C60-FD26B55937D5}" type="presParOf" srcId="{0E2E5388-22EB-4688-BE96-3AEA5EAA6741}" destId="{71F3AB0D-7CF0-4861-90B1-30047CDDAB75}" srcOrd="7" destOrd="0" presId="urn:microsoft.com/office/officeart/2005/8/layout/chevron2"/>
    <dgm:cxn modelId="{2E4AB63F-4B28-4A7A-B586-B0CC8B3504C4}" type="presParOf" srcId="{0E2E5388-22EB-4688-BE96-3AEA5EAA6741}" destId="{57F39EAC-0584-4F6A-A229-AA1ADF699B89}" srcOrd="8" destOrd="0" presId="urn:microsoft.com/office/officeart/2005/8/layout/chevron2"/>
    <dgm:cxn modelId="{D4507B84-1B49-4E21-A330-6CD112C2270D}" type="presParOf" srcId="{57F39EAC-0584-4F6A-A229-AA1ADF699B89}" destId="{52303C1B-702B-4147-B982-4F77CCA0CBEE}" srcOrd="0" destOrd="0" presId="urn:microsoft.com/office/officeart/2005/8/layout/chevron2"/>
    <dgm:cxn modelId="{B1207497-4D69-4521-BDDE-81191EA0AA0C}" type="presParOf" srcId="{57F39EAC-0584-4F6A-A229-AA1ADF699B89}" destId="{B75620F4-2A7E-4D33-B22E-332E6635BB4D}" srcOrd="1" destOrd="0" presId="urn:microsoft.com/office/officeart/2005/8/layout/chevron2"/>
    <dgm:cxn modelId="{6190FB66-439A-4D69-A11C-0D617577147F}" type="presParOf" srcId="{0E2E5388-22EB-4688-BE96-3AEA5EAA6741}" destId="{F61B8FCD-5169-40D9-BE52-80F81F6B0B7C}" srcOrd="9" destOrd="0" presId="urn:microsoft.com/office/officeart/2005/8/layout/chevron2"/>
    <dgm:cxn modelId="{F2710CF8-8D12-4D03-8066-F9DD749A5089}" type="presParOf" srcId="{0E2E5388-22EB-4688-BE96-3AEA5EAA6741}" destId="{A713F71F-3645-4405-88F6-372579589459}" srcOrd="10" destOrd="0" presId="urn:microsoft.com/office/officeart/2005/8/layout/chevron2"/>
    <dgm:cxn modelId="{5AAAED8C-85FF-43F8-AEBF-55C747EB4052}" type="presParOf" srcId="{A713F71F-3645-4405-88F6-372579589459}" destId="{3C417801-8FB3-4D7D-9567-B87FCCD2B52B}" srcOrd="0" destOrd="0" presId="urn:microsoft.com/office/officeart/2005/8/layout/chevron2"/>
    <dgm:cxn modelId="{FEF795A0-F29B-4B3B-A09A-B29D23ED8BDB}" type="presParOf" srcId="{A713F71F-3645-4405-88F6-372579589459}" destId="{A1F8BBC5-E598-49CA-A2DB-8527DE8D116A}" srcOrd="1" destOrd="0" presId="urn:microsoft.com/office/officeart/2005/8/layout/chevron2"/>
    <dgm:cxn modelId="{97C9D59C-934D-4D13-9DF5-886EEE5E5DCB}" type="presParOf" srcId="{0E2E5388-22EB-4688-BE96-3AEA5EAA6741}" destId="{4BF52DAB-5D4B-49D0-AB4A-C7E81CFD3F29}" srcOrd="11" destOrd="0" presId="urn:microsoft.com/office/officeart/2005/8/layout/chevron2"/>
    <dgm:cxn modelId="{B5F911B1-5A67-44B0-89E3-92DDA79D641A}" type="presParOf" srcId="{0E2E5388-22EB-4688-BE96-3AEA5EAA6741}" destId="{6D6DF867-A43F-4A13-A222-C86AA2E49868}" srcOrd="12" destOrd="0" presId="urn:microsoft.com/office/officeart/2005/8/layout/chevron2"/>
    <dgm:cxn modelId="{13FE6888-2B9E-4D96-8B0C-F8ECE72C4A31}" type="presParOf" srcId="{6D6DF867-A43F-4A13-A222-C86AA2E49868}" destId="{7B28E400-7FD1-4D94-BE43-FBDDE1BAE817}" srcOrd="0" destOrd="0" presId="urn:microsoft.com/office/officeart/2005/8/layout/chevron2"/>
    <dgm:cxn modelId="{EC92979F-815E-4D74-A77D-A57A8C780DAF}" type="presParOf" srcId="{6D6DF867-A43F-4A13-A222-C86AA2E49868}" destId="{3C2FEA51-D7CA-4A6F-80F6-BDB50C477DEC}" srcOrd="1" destOrd="0" presId="urn:microsoft.com/office/officeart/2005/8/layout/chevron2"/>
    <dgm:cxn modelId="{EB283C71-0BF7-46C5-9E60-B2DAFFF4CD80}" type="presParOf" srcId="{0E2E5388-22EB-4688-BE96-3AEA5EAA6741}" destId="{2338F407-D59D-4873-B05A-B0B1BE2613BF}" srcOrd="13" destOrd="0" presId="urn:microsoft.com/office/officeart/2005/8/layout/chevron2"/>
    <dgm:cxn modelId="{EFBABA75-8A5F-42AF-A243-34E387E0E75F}" type="presParOf" srcId="{0E2E5388-22EB-4688-BE96-3AEA5EAA6741}" destId="{8DA81698-46E7-4AA2-9747-3A65CB09D9EC}" srcOrd="14" destOrd="0" presId="urn:microsoft.com/office/officeart/2005/8/layout/chevron2"/>
    <dgm:cxn modelId="{5AC701E5-68D2-47F9-B11C-3553ED0A340B}" type="presParOf" srcId="{8DA81698-46E7-4AA2-9747-3A65CB09D9EC}" destId="{3963650D-B223-4905-874F-B33876E92001}" srcOrd="0" destOrd="0" presId="urn:microsoft.com/office/officeart/2005/8/layout/chevron2"/>
    <dgm:cxn modelId="{0A04175A-F832-4AF9-B0A8-D3061D6CA608}" type="presParOf" srcId="{8DA81698-46E7-4AA2-9747-3A65CB09D9EC}" destId="{C291BA2E-95C2-46A6-9103-593E4045B895}" srcOrd="1" destOrd="0" presId="urn:microsoft.com/office/officeart/2005/8/layout/chevron2"/>
    <dgm:cxn modelId="{2DC374EB-EC95-4C36-A000-36357A0CD7EB}" type="presParOf" srcId="{0E2E5388-22EB-4688-BE96-3AEA5EAA6741}" destId="{7880E02D-83FF-410C-BA4A-FCB0ED9592A5}" srcOrd="15" destOrd="0" presId="urn:microsoft.com/office/officeart/2005/8/layout/chevron2"/>
    <dgm:cxn modelId="{04D42777-875B-43A7-9477-DEB6D49D20C2}" type="presParOf" srcId="{0E2E5388-22EB-4688-BE96-3AEA5EAA6741}" destId="{1225621C-12A1-4ADA-AA96-AE17B32C5E56}" srcOrd="16" destOrd="0" presId="urn:microsoft.com/office/officeart/2005/8/layout/chevron2"/>
    <dgm:cxn modelId="{200EF3E6-ACE5-4460-9A00-DE5D76037DB5}" type="presParOf" srcId="{1225621C-12A1-4ADA-AA96-AE17B32C5E56}" destId="{DD1C2B91-64E1-488A-984E-E1B4DF27E6A6}" srcOrd="0" destOrd="0" presId="urn:microsoft.com/office/officeart/2005/8/layout/chevron2"/>
    <dgm:cxn modelId="{4616D79E-0959-400F-9BB1-7378D1C43277}" type="presParOf" srcId="{1225621C-12A1-4ADA-AA96-AE17B32C5E56}" destId="{2FA22148-4E41-4F1D-9B68-F9526F79680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123EC0E-9828-4A64-BABE-73096E3FDF45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F75712-FFBA-4F32-84B6-6ECDD4AF4EC9}">
      <dgm:prSet phldrT="[Text]"/>
      <dgm:spPr/>
      <dgm:t>
        <a:bodyPr/>
        <a:lstStyle/>
        <a:p>
          <a:r>
            <a:rPr lang="en-US" dirty="0"/>
            <a:t>24</a:t>
          </a:r>
        </a:p>
      </dgm:t>
    </dgm:pt>
    <dgm:pt modelId="{B91CD320-FF06-4012-BF9C-D1A914C69C98}" type="parTrans" cxnId="{D1B8E066-3B35-4E46-9F00-82AA2CBBD684}">
      <dgm:prSet/>
      <dgm:spPr/>
      <dgm:t>
        <a:bodyPr/>
        <a:lstStyle/>
        <a:p>
          <a:endParaRPr lang="en-US"/>
        </a:p>
      </dgm:t>
    </dgm:pt>
    <dgm:pt modelId="{7F149144-6FA3-4D24-A520-C062B5EAF864}" type="sibTrans" cxnId="{D1B8E066-3B35-4E46-9F00-82AA2CBBD684}">
      <dgm:prSet/>
      <dgm:spPr/>
      <dgm:t>
        <a:bodyPr/>
        <a:lstStyle/>
        <a:p>
          <a:endParaRPr lang="en-US"/>
        </a:p>
      </dgm:t>
    </dgm:pt>
    <dgm:pt modelId="{5625077B-F45A-41AC-9B6E-1E30BCDE014B}">
      <dgm:prSet phldrT="[Text]"/>
      <dgm:spPr/>
      <dgm:t>
        <a:bodyPr/>
        <a:lstStyle/>
        <a:p>
          <a:r>
            <a:rPr lang="en-US" dirty="0"/>
            <a:t>If the player has high speed, high principle of attack, under 26, high shooting, high dribbling and right leg</a:t>
          </a:r>
        </a:p>
      </dgm:t>
    </dgm:pt>
    <dgm:pt modelId="{FEC579D0-2119-4E91-8997-A8982C70F75D}" type="parTrans" cxnId="{E29D659F-5305-421C-81FA-0F9799D56A1C}">
      <dgm:prSet/>
      <dgm:spPr/>
      <dgm:t>
        <a:bodyPr/>
        <a:lstStyle/>
        <a:p>
          <a:endParaRPr lang="en-US"/>
        </a:p>
      </dgm:t>
    </dgm:pt>
    <dgm:pt modelId="{FCB10CCE-C002-4625-A5F2-85C6AE06D983}" type="sibTrans" cxnId="{E29D659F-5305-421C-81FA-0F9799D56A1C}">
      <dgm:prSet/>
      <dgm:spPr/>
      <dgm:t>
        <a:bodyPr/>
        <a:lstStyle/>
        <a:p>
          <a:endParaRPr lang="en-US"/>
        </a:p>
      </dgm:t>
    </dgm:pt>
    <dgm:pt modelId="{C84CF471-D289-4C8C-BB61-22832962184B}">
      <dgm:prSet phldrT="[Text]"/>
      <dgm:spPr/>
      <dgm:t>
        <a:bodyPr/>
        <a:lstStyle/>
        <a:p>
          <a:r>
            <a:rPr lang="en-US" dirty="0"/>
            <a:t>25</a:t>
          </a:r>
        </a:p>
      </dgm:t>
    </dgm:pt>
    <dgm:pt modelId="{F69F6C90-F4AE-43EF-A61C-AEF6866045BC}" type="parTrans" cxnId="{8DF028AD-D836-4F18-8953-B2FBCD15E93D}">
      <dgm:prSet/>
      <dgm:spPr/>
      <dgm:t>
        <a:bodyPr/>
        <a:lstStyle/>
        <a:p>
          <a:endParaRPr lang="en-US"/>
        </a:p>
      </dgm:t>
    </dgm:pt>
    <dgm:pt modelId="{3EA0467F-C93B-4D65-B691-9AAAC5E6FDCA}" type="sibTrans" cxnId="{8DF028AD-D836-4F18-8953-B2FBCD15E93D}">
      <dgm:prSet/>
      <dgm:spPr/>
      <dgm:t>
        <a:bodyPr/>
        <a:lstStyle/>
        <a:p>
          <a:endParaRPr lang="en-US"/>
        </a:p>
      </dgm:t>
    </dgm:pt>
    <dgm:pt modelId="{6C07F4E4-5C86-48DD-88FF-7FC05F222F26}">
      <dgm:prSet phldrT="[Text]"/>
      <dgm:spPr/>
      <dgm:t>
        <a:bodyPr/>
        <a:lstStyle/>
        <a:p>
          <a:r>
            <a:rPr lang="en-US" dirty="0"/>
            <a:t>If the player has high speed, high principle of attack, under 26, high shooting, high dribbling, high running with ball and right leg</a:t>
          </a:r>
        </a:p>
      </dgm:t>
    </dgm:pt>
    <dgm:pt modelId="{024A4A31-FDEF-4AAE-9478-AEA008193E89}" type="parTrans" cxnId="{17C7F39E-8F25-476B-81BC-D0594216B6D5}">
      <dgm:prSet/>
      <dgm:spPr/>
      <dgm:t>
        <a:bodyPr/>
        <a:lstStyle/>
        <a:p>
          <a:endParaRPr lang="en-US"/>
        </a:p>
      </dgm:t>
    </dgm:pt>
    <dgm:pt modelId="{F915E022-354B-40D3-9636-F6FB273AFE54}" type="sibTrans" cxnId="{17C7F39E-8F25-476B-81BC-D0594216B6D5}">
      <dgm:prSet/>
      <dgm:spPr/>
      <dgm:t>
        <a:bodyPr/>
        <a:lstStyle/>
        <a:p>
          <a:endParaRPr lang="en-US"/>
        </a:p>
      </dgm:t>
    </dgm:pt>
    <dgm:pt modelId="{A2362B16-3654-4D29-8903-C103C2AE93C6}">
      <dgm:prSet phldrT="[Text]"/>
      <dgm:spPr/>
      <dgm:t>
        <a:bodyPr/>
        <a:lstStyle/>
        <a:p>
          <a:r>
            <a:rPr lang="en-US" dirty="0"/>
            <a:t>26</a:t>
          </a:r>
        </a:p>
      </dgm:t>
    </dgm:pt>
    <dgm:pt modelId="{EEE1AE31-3849-4B34-BF01-1E0F65689974}" type="parTrans" cxnId="{DBEFB4D5-23CD-4E70-B7AD-23B5405673E1}">
      <dgm:prSet/>
      <dgm:spPr/>
      <dgm:t>
        <a:bodyPr/>
        <a:lstStyle/>
        <a:p>
          <a:endParaRPr lang="en-US"/>
        </a:p>
      </dgm:t>
    </dgm:pt>
    <dgm:pt modelId="{4B335418-D135-4642-88A1-F83302D6B834}" type="sibTrans" cxnId="{DBEFB4D5-23CD-4E70-B7AD-23B5405673E1}">
      <dgm:prSet/>
      <dgm:spPr/>
      <dgm:t>
        <a:bodyPr/>
        <a:lstStyle/>
        <a:p>
          <a:endParaRPr lang="en-US"/>
        </a:p>
      </dgm:t>
    </dgm:pt>
    <dgm:pt modelId="{12CF2D33-6D03-45D0-AFEC-D121BABB9725}">
      <dgm:prSet phldrT="[Text]"/>
      <dgm:spPr/>
      <dgm:t>
        <a:bodyPr/>
        <a:lstStyle/>
        <a:p>
          <a:r>
            <a:rPr lang="en-US" dirty="0"/>
            <a:t>If the player has high speed, high principle of attack, under 26, high shooting, high dribbling, high running with ball, high positioning and right leg</a:t>
          </a:r>
        </a:p>
      </dgm:t>
    </dgm:pt>
    <dgm:pt modelId="{F35D7224-11BB-4C17-8A10-C139E6400569}" type="parTrans" cxnId="{A80EE1F0-07D8-48E7-9C58-1F086C887011}">
      <dgm:prSet/>
      <dgm:spPr/>
      <dgm:t>
        <a:bodyPr/>
        <a:lstStyle/>
        <a:p>
          <a:endParaRPr lang="en-US"/>
        </a:p>
      </dgm:t>
    </dgm:pt>
    <dgm:pt modelId="{6F0B64DB-88F0-4C7F-950B-9A2E1E0EE7B9}" type="sibTrans" cxnId="{A80EE1F0-07D8-48E7-9C58-1F086C887011}">
      <dgm:prSet/>
      <dgm:spPr/>
      <dgm:t>
        <a:bodyPr/>
        <a:lstStyle/>
        <a:p>
          <a:endParaRPr lang="en-US"/>
        </a:p>
      </dgm:t>
    </dgm:pt>
    <dgm:pt modelId="{BBCB8BE5-7752-4609-976B-2A8C2F48C324}">
      <dgm:prSet phldrT="[Text]"/>
      <dgm:spPr/>
      <dgm:t>
        <a:bodyPr/>
        <a:lstStyle/>
        <a:p>
          <a:r>
            <a:rPr lang="en-US" dirty="0"/>
            <a:t>27</a:t>
          </a:r>
        </a:p>
      </dgm:t>
    </dgm:pt>
    <dgm:pt modelId="{6D77FCA8-F079-4F3C-A725-51D80DA79074}" type="parTrans" cxnId="{6838CC3C-0477-4814-80B2-87B46F1FFD85}">
      <dgm:prSet/>
      <dgm:spPr/>
      <dgm:t>
        <a:bodyPr/>
        <a:lstStyle/>
        <a:p>
          <a:endParaRPr lang="en-US"/>
        </a:p>
      </dgm:t>
    </dgm:pt>
    <dgm:pt modelId="{6F5B1662-D77F-4E07-AC49-E7AE641FC986}" type="sibTrans" cxnId="{6838CC3C-0477-4814-80B2-87B46F1FFD85}">
      <dgm:prSet/>
      <dgm:spPr/>
      <dgm:t>
        <a:bodyPr/>
        <a:lstStyle/>
        <a:p>
          <a:endParaRPr lang="en-US"/>
        </a:p>
      </dgm:t>
    </dgm:pt>
    <dgm:pt modelId="{BC855280-BBAC-4547-9228-4DF7B39BD0AE}">
      <dgm:prSet phldrT="[Text]"/>
      <dgm:spPr/>
      <dgm:t>
        <a:bodyPr/>
        <a:lstStyle/>
        <a:p>
          <a:r>
            <a:rPr lang="en-US" dirty="0"/>
            <a:t>If the player has high speed, high principle of attack, under 26, high shooting, high dribbling, high running with ball, high positioning and left leg</a:t>
          </a:r>
        </a:p>
      </dgm:t>
    </dgm:pt>
    <dgm:pt modelId="{82074CB6-3F1A-4CBC-843C-5D1A72524B5C}" type="parTrans" cxnId="{C87FDC55-2647-4400-9A90-6F7E2D0E2FFB}">
      <dgm:prSet/>
      <dgm:spPr/>
      <dgm:t>
        <a:bodyPr/>
        <a:lstStyle/>
        <a:p>
          <a:endParaRPr lang="en-US"/>
        </a:p>
      </dgm:t>
    </dgm:pt>
    <dgm:pt modelId="{415DBC80-D60C-433E-873E-1E30D46D51AD}" type="sibTrans" cxnId="{C87FDC55-2647-4400-9A90-6F7E2D0E2FFB}">
      <dgm:prSet/>
      <dgm:spPr/>
      <dgm:t>
        <a:bodyPr/>
        <a:lstStyle/>
        <a:p>
          <a:endParaRPr lang="en-US"/>
        </a:p>
      </dgm:t>
    </dgm:pt>
    <dgm:pt modelId="{7B2B512F-FD42-4EDF-8F1A-83D318F02CDC}">
      <dgm:prSet phldrT="[Text]"/>
      <dgm:spPr/>
      <dgm:t>
        <a:bodyPr/>
        <a:lstStyle/>
        <a:p>
          <a:r>
            <a:rPr lang="en-US" dirty="0"/>
            <a:t>28</a:t>
          </a:r>
        </a:p>
      </dgm:t>
    </dgm:pt>
    <dgm:pt modelId="{7A0AC7DF-3A3E-499D-8606-D328A2C586A9}" type="parTrans" cxnId="{11E6C4E1-492A-4EDD-AE0A-DD29FCC50712}">
      <dgm:prSet/>
      <dgm:spPr/>
      <dgm:t>
        <a:bodyPr/>
        <a:lstStyle/>
        <a:p>
          <a:endParaRPr lang="en-US"/>
        </a:p>
      </dgm:t>
    </dgm:pt>
    <dgm:pt modelId="{AD052660-DD97-4485-B86A-80D374DCF545}" type="sibTrans" cxnId="{11E6C4E1-492A-4EDD-AE0A-DD29FCC50712}">
      <dgm:prSet/>
      <dgm:spPr/>
      <dgm:t>
        <a:bodyPr/>
        <a:lstStyle/>
        <a:p>
          <a:endParaRPr lang="en-US"/>
        </a:p>
      </dgm:t>
    </dgm:pt>
    <dgm:pt modelId="{2ABAFCFF-050C-4B6B-9576-47F41495C635}">
      <dgm:prSet phldrT="[Text]"/>
      <dgm:spPr/>
      <dgm:t>
        <a:bodyPr/>
        <a:lstStyle/>
        <a:p>
          <a:r>
            <a:rPr lang="en-US" dirty="0"/>
            <a:t>If the player has high speed, high principle of attack, under 26, high shooting, high dribbling, high running with ball and left leg</a:t>
          </a:r>
        </a:p>
      </dgm:t>
    </dgm:pt>
    <dgm:pt modelId="{8286E51C-4982-47CF-8844-ABE35BB828F6}" type="parTrans" cxnId="{566CCDA8-96A6-4A4A-9285-1D22D1F3B5A7}">
      <dgm:prSet/>
      <dgm:spPr/>
      <dgm:t>
        <a:bodyPr/>
        <a:lstStyle/>
        <a:p>
          <a:endParaRPr lang="en-US"/>
        </a:p>
      </dgm:t>
    </dgm:pt>
    <dgm:pt modelId="{17E67B66-8869-4533-952E-D47533938989}" type="sibTrans" cxnId="{566CCDA8-96A6-4A4A-9285-1D22D1F3B5A7}">
      <dgm:prSet/>
      <dgm:spPr/>
      <dgm:t>
        <a:bodyPr/>
        <a:lstStyle/>
        <a:p>
          <a:endParaRPr lang="en-US"/>
        </a:p>
      </dgm:t>
    </dgm:pt>
    <dgm:pt modelId="{CD6026E3-43A3-4806-B98E-08CF9D387583}">
      <dgm:prSet phldrT="[Text]"/>
      <dgm:spPr/>
      <dgm:t>
        <a:bodyPr/>
        <a:lstStyle/>
        <a:p>
          <a:r>
            <a:rPr lang="en-US" dirty="0"/>
            <a:t>29</a:t>
          </a:r>
        </a:p>
      </dgm:t>
    </dgm:pt>
    <dgm:pt modelId="{39E6D09F-9176-4BCE-B263-DD04CD5EF97C}" type="parTrans" cxnId="{6A73C571-36F1-4EF2-B3EF-1D8AFC7041DC}">
      <dgm:prSet/>
      <dgm:spPr/>
      <dgm:t>
        <a:bodyPr/>
        <a:lstStyle/>
        <a:p>
          <a:endParaRPr lang="en-US"/>
        </a:p>
      </dgm:t>
    </dgm:pt>
    <dgm:pt modelId="{45807F14-419A-4266-A68E-B77B1DC1DF92}" type="sibTrans" cxnId="{6A73C571-36F1-4EF2-B3EF-1D8AFC7041DC}">
      <dgm:prSet/>
      <dgm:spPr/>
      <dgm:t>
        <a:bodyPr/>
        <a:lstStyle/>
        <a:p>
          <a:endParaRPr lang="en-US"/>
        </a:p>
      </dgm:t>
    </dgm:pt>
    <dgm:pt modelId="{43D0F3FC-A365-4EB2-A0E1-0BE6557ECF74}">
      <dgm:prSet phldrT="[Text]"/>
      <dgm:spPr/>
      <dgm:t>
        <a:bodyPr/>
        <a:lstStyle/>
        <a:p>
          <a:r>
            <a:rPr lang="en-US" dirty="0"/>
            <a:t>If the player has high speed, high principle of attack, under 26, high shooting, high dribbling and left leg</a:t>
          </a:r>
        </a:p>
      </dgm:t>
    </dgm:pt>
    <dgm:pt modelId="{38C85251-C52D-4FE6-AD8A-3E2A3DBE8E21}" type="parTrans" cxnId="{7EB73D05-23D6-4B14-9DBA-8050E2FA5201}">
      <dgm:prSet/>
      <dgm:spPr/>
      <dgm:t>
        <a:bodyPr/>
        <a:lstStyle/>
        <a:p>
          <a:endParaRPr lang="en-US"/>
        </a:p>
      </dgm:t>
    </dgm:pt>
    <dgm:pt modelId="{B84C2E09-03FF-4346-B1CF-6F800F305539}" type="sibTrans" cxnId="{7EB73D05-23D6-4B14-9DBA-8050E2FA5201}">
      <dgm:prSet/>
      <dgm:spPr/>
      <dgm:t>
        <a:bodyPr/>
        <a:lstStyle/>
        <a:p>
          <a:endParaRPr lang="en-US"/>
        </a:p>
      </dgm:t>
    </dgm:pt>
    <dgm:pt modelId="{148923FD-BBD0-453B-B826-5FAD7EEE4C51}">
      <dgm:prSet phldrT="[Text]"/>
      <dgm:spPr/>
      <dgm:t>
        <a:bodyPr/>
        <a:lstStyle/>
        <a:p>
          <a:r>
            <a:rPr lang="en-US" dirty="0"/>
            <a:t>30</a:t>
          </a:r>
        </a:p>
      </dgm:t>
    </dgm:pt>
    <dgm:pt modelId="{8166F75D-7109-4EEC-967C-08EE9A7840D3}" type="parTrans" cxnId="{5AB483B5-9681-453D-A9A5-7EC9AB97D5F9}">
      <dgm:prSet/>
      <dgm:spPr/>
      <dgm:t>
        <a:bodyPr/>
        <a:lstStyle/>
        <a:p>
          <a:endParaRPr lang="en-US"/>
        </a:p>
      </dgm:t>
    </dgm:pt>
    <dgm:pt modelId="{7A177D91-70F5-4071-98B9-F94DA81A4F37}" type="sibTrans" cxnId="{5AB483B5-9681-453D-A9A5-7EC9AB97D5F9}">
      <dgm:prSet/>
      <dgm:spPr/>
      <dgm:t>
        <a:bodyPr/>
        <a:lstStyle/>
        <a:p>
          <a:endParaRPr lang="en-US"/>
        </a:p>
      </dgm:t>
    </dgm:pt>
    <dgm:pt modelId="{919CEDD7-E0A0-43D4-AEB9-66C4F0EFEA28}">
      <dgm:prSet phldrT="[Text]"/>
      <dgm:spPr/>
      <dgm:t>
        <a:bodyPr/>
        <a:lstStyle/>
        <a:p>
          <a:r>
            <a:rPr lang="en-US" dirty="0"/>
            <a:t>If the player has high speed, high principle of attack, under 26, high dribbling and left leg</a:t>
          </a:r>
        </a:p>
      </dgm:t>
    </dgm:pt>
    <dgm:pt modelId="{9F7F490A-94DB-4080-BA8B-9572BBDA5A4D}" type="parTrans" cxnId="{9AA8C883-ABD9-4285-8AF2-08F58383BFF7}">
      <dgm:prSet/>
      <dgm:spPr/>
      <dgm:t>
        <a:bodyPr/>
        <a:lstStyle/>
        <a:p>
          <a:endParaRPr lang="en-US"/>
        </a:p>
      </dgm:t>
    </dgm:pt>
    <dgm:pt modelId="{E3EC812D-CE98-4BDB-ACE7-FA7E983E4B72}" type="sibTrans" cxnId="{9AA8C883-ABD9-4285-8AF2-08F58383BFF7}">
      <dgm:prSet/>
      <dgm:spPr/>
      <dgm:t>
        <a:bodyPr/>
        <a:lstStyle/>
        <a:p>
          <a:endParaRPr lang="en-US"/>
        </a:p>
      </dgm:t>
    </dgm:pt>
    <dgm:pt modelId="{6DBFA610-A02D-498C-B427-8AFC81C0289F}">
      <dgm:prSet phldrT="[Text]"/>
      <dgm:spPr/>
      <dgm:t>
        <a:bodyPr/>
        <a:lstStyle/>
        <a:p>
          <a:r>
            <a:rPr lang="en-US" dirty="0"/>
            <a:t>31</a:t>
          </a:r>
        </a:p>
      </dgm:t>
    </dgm:pt>
    <dgm:pt modelId="{98990419-9D17-44E0-8A74-C0DFAFA63C95}" type="parTrans" cxnId="{9ECA4093-F0C2-4D43-A894-610438611053}">
      <dgm:prSet/>
      <dgm:spPr/>
      <dgm:t>
        <a:bodyPr/>
        <a:lstStyle/>
        <a:p>
          <a:endParaRPr lang="en-US"/>
        </a:p>
      </dgm:t>
    </dgm:pt>
    <dgm:pt modelId="{27A90039-9C3F-49A9-AB94-FF4A7F0B8B75}" type="sibTrans" cxnId="{9ECA4093-F0C2-4D43-A894-610438611053}">
      <dgm:prSet/>
      <dgm:spPr/>
      <dgm:t>
        <a:bodyPr/>
        <a:lstStyle/>
        <a:p>
          <a:endParaRPr lang="en-US"/>
        </a:p>
      </dgm:t>
    </dgm:pt>
    <dgm:pt modelId="{44B2CBE9-0D5A-442D-B486-48D78EA69FA7}">
      <dgm:prSet phldrT="[Text]"/>
      <dgm:spPr/>
      <dgm:t>
        <a:bodyPr/>
        <a:lstStyle/>
        <a:p>
          <a:r>
            <a:rPr lang="en-US" dirty="0"/>
            <a:t>If the player has high speed, high principle of attack, under 26 and left leg</a:t>
          </a:r>
        </a:p>
      </dgm:t>
    </dgm:pt>
    <dgm:pt modelId="{6A5D2EA9-2378-4FEC-9129-66EA861A9DAF}" type="parTrans" cxnId="{ABD2097A-79C5-40EB-BEE8-F51CF8AC00BC}">
      <dgm:prSet/>
      <dgm:spPr/>
      <dgm:t>
        <a:bodyPr/>
        <a:lstStyle/>
        <a:p>
          <a:endParaRPr lang="en-US"/>
        </a:p>
      </dgm:t>
    </dgm:pt>
    <dgm:pt modelId="{9E9C83F6-D36E-4ED5-91B5-CEDC38BB26C3}" type="sibTrans" cxnId="{ABD2097A-79C5-40EB-BEE8-F51CF8AC00BC}">
      <dgm:prSet/>
      <dgm:spPr/>
      <dgm:t>
        <a:bodyPr/>
        <a:lstStyle/>
        <a:p>
          <a:endParaRPr lang="en-US"/>
        </a:p>
      </dgm:t>
    </dgm:pt>
    <dgm:pt modelId="{B0E8054A-2B54-4DDF-90DE-5A3BCBBAB1FE}">
      <dgm:prSet phldrT="[Text]"/>
      <dgm:spPr/>
      <dgm:t>
        <a:bodyPr/>
        <a:lstStyle/>
        <a:p>
          <a:r>
            <a:rPr lang="en-US" dirty="0"/>
            <a:t>32</a:t>
          </a:r>
        </a:p>
      </dgm:t>
    </dgm:pt>
    <dgm:pt modelId="{BAE538FB-8F43-4F92-9E96-8D1F843E837D}" type="parTrans" cxnId="{B2DD8392-BA8C-458E-B5F5-242FDF649556}">
      <dgm:prSet/>
      <dgm:spPr/>
      <dgm:t>
        <a:bodyPr/>
        <a:lstStyle/>
        <a:p>
          <a:endParaRPr lang="en-US"/>
        </a:p>
      </dgm:t>
    </dgm:pt>
    <dgm:pt modelId="{B377D20D-8CB4-45EA-ACFC-3AAA0192A76E}" type="sibTrans" cxnId="{B2DD8392-BA8C-458E-B5F5-242FDF649556}">
      <dgm:prSet/>
      <dgm:spPr/>
      <dgm:t>
        <a:bodyPr/>
        <a:lstStyle/>
        <a:p>
          <a:endParaRPr lang="en-US"/>
        </a:p>
      </dgm:t>
    </dgm:pt>
    <dgm:pt modelId="{0F161782-655B-49F1-96A8-F143C8D548EB}">
      <dgm:prSet phldrT="[Text]"/>
      <dgm:spPr/>
      <dgm:t>
        <a:bodyPr/>
        <a:lstStyle/>
        <a:p>
          <a:r>
            <a:rPr lang="en-US" dirty="0"/>
            <a:t>If the player has high speed, high principle of attack, high shooting under 26 and left leg</a:t>
          </a:r>
        </a:p>
      </dgm:t>
    </dgm:pt>
    <dgm:pt modelId="{DF385823-67C6-4D2B-8DDB-2F67AD480E7A}" type="parTrans" cxnId="{EE56B7D5-C02F-4F71-9892-E70DE0EC6128}">
      <dgm:prSet/>
      <dgm:spPr/>
      <dgm:t>
        <a:bodyPr/>
        <a:lstStyle/>
        <a:p>
          <a:endParaRPr lang="en-US"/>
        </a:p>
      </dgm:t>
    </dgm:pt>
    <dgm:pt modelId="{52BAD2C2-1CDD-48B9-B5A7-332C0E7AF385}" type="sibTrans" cxnId="{EE56B7D5-C02F-4F71-9892-E70DE0EC6128}">
      <dgm:prSet/>
      <dgm:spPr/>
      <dgm:t>
        <a:bodyPr/>
        <a:lstStyle/>
        <a:p>
          <a:endParaRPr lang="en-US"/>
        </a:p>
      </dgm:t>
    </dgm:pt>
    <dgm:pt modelId="{EAD566DF-CF2E-4289-B08D-8CD5AC98F750}">
      <dgm:prSet/>
      <dgm:spPr/>
      <dgm:t>
        <a:bodyPr/>
        <a:lstStyle/>
        <a:p>
          <a:r>
            <a:rPr lang="en-US" dirty="0"/>
            <a:t>Then the player position is a left-wing</a:t>
          </a:r>
        </a:p>
      </dgm:t>
    </dgm:pt>
    <dgm:pt modelId="{89ECD477-66FF-49DF-A153-84A209D40171}" type="parTrans" cxnId="{B1F8189E-66A1-423A-88B1-1E8B43519721}">
      <dgm:prSet/>
      <dgm:spPr/>
      <dgm:t>
        <a:bodyPr/>
        <a:lstStyle/>
        <a:p>
          <a:endParaRPr lang="en-US"/>
        </a:p>
      </dgm:t>
    </dgm:pt>
    <dgm:pt modelId="{BA11D446-1132-4190-9373-6E300BCEA5BF}" type="sibTrans" cxnId="{B1F8189E-66A1-423A-88B1-1E8B43519721}">
      <dgm:prSet/>
      <dgm:spPr/>
      <dgm:t>
        <a:bodyPr/>
        <a:lstStyle/>
        <a:p>
          <a:endParaRPr lang="en-US"/>
        </a:p>
      </dgm:t>
    </dgm:pt>
    <dgm:pt modelId="{126F8F03-6F27-43C4-9656-7ACC045C8297}">
      <dgm:prSet/>
      <dgm:spPr/>
      <dgm:t>
        <a:bodyPr/>
        <a:lstStyle/>
        <a:p>
          <a:r>
            <a:rPr lang="en-US" dirty="0"/>
            <a:t>Then the player position is a left-wing</a:t>
          </a:r>
        </a:p>
      </dgm:t>
    </dgm:pt>
    <dgm:pt modelId="{BC9682CB-4708-45DD-96A3-00B162D743F7}" type="parTrans" cxnId="{6FB0A02A-0093-4814-89E0-82D387994DD6}">
      <dgm:prSet/>
      <dgm:spPr/>
      <dgm:t>
        <a:bodyPr/>
        <a:lstStyle/>
        <a:p>
          <a:endParaRPr lang="en-US"/>
        </a:p>
      </dgm:t>
    </dgm:pt>
    <dgm:pt modelId="{7FE4B5CF-611D-4774-AA6F-4E84AFB49BE4}" type="sibTrans" cxnId="{6FB0A02A-0093-4814-89E0-82D387994DD6}">
      <dgm:prSet/>
      <dgm:spPr/>
      <dgm:t>
        <a:bodyPr/>
        <a:lstStyle/>
        <a:p>
          <a:endParaRPr lang="en-US"/>
        </a:p>
      </dgm:t>
    </dgm:pt>
    <dgm:pt modelId="{0822B277-8BE6-4002-93A2-8174BE1C706C}">
      <dgm:prSet/>
      <dgm:spPr/>
      <dgm:t>
        <a:bodyPr/>
        <a:lstStyle/>
        <a:p>
          <a:r>
            <a:rPr lang="en-US" dirty="0"/>
            <a:t>Then the player position is a left-wing</a:t>
          </a:r>
        </a:p>
      </dgm:t>
    </dgm:pt>
    <dgm:pt modelId="{3333DC20-2140-41C4-BD65-3914B60A7593}" type="parTrans" cxnId="{1BA3E95D-E0E1-4BED-B95C-983E15A9B4A2}">
      <dgm:prSet/>
      <dgm:spPr/>
      <dgm:t>
        <a:bodyPr/>
        <a:lstStyle/>
        <a:p>
          <a:endParaRPr lang="en-US"/>
        </a:p>
      </dgm:t>
    </dgm:pt>
    <dgm:pt modelId="{18E3E3CE-AE9D-44BA-B3EF-931504C709DC}" type="sibTrans" cxnId="{1BA3E95D-E0E1-4BED-B95C-983E15A9B4A2}">
      <dgm:prSet/>
      <dgm:spPr/>
      <dgm:t>
        <a:bodyPr/>
        <a:lstStyle/>
        <a:p>
          <a:endParaRPr lang="en-US"/>
        </a:p>
      </dgm:t>
    </dgm:pt>
    <dgm:pt modelId="{105EEA70-5660-45CB-90DF-7DA2F477F1BC}">
      <dgm:prSet/>
      <dgm:spPr/>
      <dgm:t>
        <a:bodyPr/>
        <a:lstStyle/>
        <a:p>
          <a:r>
            <a:rPr lang="en-US" dirty="0"/>
            <a:t>Then the player position is a right-wing</a:t>
          </a:r>
        </a:p>
      </dgm:t>
    </dgm:pt>
    <dgm:pt modelId="{310A4ED4-F949-464D-8073-A3EDB379199E}" type="parTrans" cxnId="{311AE45D-18E6-478F-9C5A-F17EB65836BD}">
      <dgm:prSet/>
      <dgm:spPr/>
      <dgm:t>
        <a:bodyPr/>
        <a:lstStyle/>
        <a:p>
          <a:endParaRPr lang="en-US"/>
        </a:p>
      </dgm:t>
    </dgm:pt>
    <dgm:pt modelId="{157FF94E-ED2B-47DB-A21F-FFFE9723855F}" type="sibTrans" cxnId="{311AE45D-18E6-478F-9C5A-F17EB65836BD}">
      <dgm:prSet/>
      <dgm:spPr/>
      <dgm:t>
        <a:bodyPr/>
        <a:lstStyle/>
        <a:p>
          <a:endParaRPr lang="en-US"/>
        </a:p>
      </dgm:t>
    </dgm:pt>
    <dgm:pt modelId="{19B820AB-731A-4572-AD61-F4E78466AA8C}">
      <dgm:prSet/>
      <dgm:spPr/>
      <dgm:t>
        <a:bodyPr/>
        <a:lstStyle/>
        <a:p>
          <a:r>
            <a:rPr lang="en-US" dirty="0"/>
            <a:t>Then the player position is a right-wing</a:t>
          </a:r>
        </a:p>
      </dgm:t>
    </dgm:pt>
    <dgm:pt modelId="{7AF5AF4C-4862-4012-9D3C-E98C4E7CBD10}" type="parTrans" cxnId="{A6B9F652-665C-4EAB-841E-198076F2318B}">
      <dgm:prSet/>
      <dgm:spPr/>
      <dgm:t>
        <a:bodyPr/>
        <a:lstStyle/>
        <a:p>
          <a:endParaRPr lang="en-US"/>
        </a:p>
      </dgm:t>
    </dgm:pt>
    <dgm:pt modelId="{F5A0A8A3-00A4-4969-B241-2C434FF09447}" type="sibTrans" cxnId="{A6B9F652-665C-4EAB-841E-198076F2318B}">
      <dgm:prSet/>
      <dgm:spPr/>
      <dgm:t>
        <a:bodyPr/>
        <a:lstStyle/>
        <a:p>
          <a:endParaRPr lang="en-US"/>
        </a:p>
      </dgm:t>
    </dgm:pt>
    <dgm:pt modelId="{372BA2F3-D0F6-410B-B8F3-6F4D7CA926D3}">
      <dgm:prSet/>
      <dgm:spPr/>
      <dgm:t>
        <a:bodyPr/>
        <a:lstStyle/>
        <a:p>
          <a:r>
            <a:rPr lang="en-US" dirty="0"/>
            <a:t>Then the player position is a right-wing</a:t>
          </a:r>
        </a:p>
      </dgm:t>
    </dgm:pt>
    <dgm:pt modelId="{BA1ED384-A028-4121-86BE-BBA522635885}" type="parTrans" cxnId="{0E91F7F8-7F01-461A-92C2-0B89AA760EC7}">
      <dgm:prSet/>
      <dgm:spPr/>
      <dgm:t>
        <a:bodyPr/>
        <a:lstStyle/>
        <a:p>
          <a:endParaRPr lang="en-US"/>
        </a:p>
      </dgm:t>
    </dgm:pt>
    <dgm:pt modelId="{DB8E11ED-6B2C-4D22-90AC-60933732B091}" type="sibTrans" cxnId="{0E91F7F8-7F01-461A-92C2-0B89AA760EC7}">
      <dgm:prSet/>
      <dgm:spPr/>
      <dgm:t>
        <a:bodyPr/>
        <a:lstStyle/>
        <a:p>
          <a:endParaRPr lang="en-US"/>
        </a:p>
      </dgm:t>
    </dgm:pt>
    <dgm:pt modelId="{1BAB381A-E721-4999-A3D6-4B4884B24EE0}">
      <dgm:prSet/>
      <dgm:spPr/>
      <dgm:t>
        <a:bodyPr/>
        <a:lstStyle/>
        <a:p>
          <a:r>
            <a:rPr lang="en-US" dirty="0"/>
            <a:t>Then the player position is a right-wing</a:t>
          </a:r>
        </a:p>
      </dgm:t>
    </dgm:pt>
    <dgm:pt modelId="{E1CFC0E6-F8C6-4E7A-80B3-17783ECED749}" type="parTrans" cxnId="{F2DF6AB0-7136-4DE3-8088-EE24267A7C8F}">
      <dgm:prSet/>
      <dgm:spPr/>
      <dgm:t>
        <a:bodyPr/>
        <a:lstStyle/>
        <a:p>
          <a:endParaRPr lang="en-US"/>
        </a:p>
      </dgm:t>
    </dgm:pt>
    <dgm:pt modelId="{82DE2D1C-0050-42FC-AFC1-66FD9EF010D4}" type="sibTrans" cxnId="{F2DF6AB0-7136-4DE3-8088-EE24267A7C8F}">
      <dgm:prSet/>
      <dgm:spPr/>
      <dgm:t>
        <a:bodyPr/>
        <a:lstStyle/>
        <a:p>
          <a:endParaRPr lang="en-US"/>
        </a:p>
      </dgm:t>
    </dgm:pt>
    <dgm:pt modelId="{C9108324-069B-4396-8597-037933DDA22E}">
      <dgm:prSet/>
      <dgm:spPr/>
      <dgm:t>
        <a:bodyPr/>
        <a:lstStyle/>
        <a:p>
          <a:r>
            <a:rPr lang="en-US" dirty="0"/>
            <a:t>Then the player position is a right-wing</a:t>
          </a:r>
        </a:p>
      </dgm:t>
    </dgm:pt>
    <dgm:pt modelId="{73B0B58C-06B3-4858-99B5-11E6FD929825}" type="parTrans" cxnId="{DDE22474-93AB-4D22-A42E-C864459E710E}">
      <dgm:prSet/>
      <dgm:spPr/>
      <dgm:t>
        <a:bodyPr/>
        <a:lstStyle/>
        <a:p>
          <a:endParaRPr lang="en-US"/>
        </a:p>
      </dgm:t>
    </dgm:pt>
    <dgm:pt modelId="{16153604-4457-471C-8501-836083F3CB9D}" type="sibTrans" cxnId="{DDE22474-93AB-4D22-A42E-C864459E710E}">
      <dgm:prSet/>
      <dgm:spPr/>
      <dgm:t>
        <a:bodyPr/>
        <a:lstStyle/>
        <a:p>
          <a:endParaRPr lang="en-US"/>
        </a:p>
      </dgm:t>
    </dgm:pt>
    <dgm:pt modelId="{7D534991-8122-4B43-9FF0-F66437C24DAC}">
      <dgm:prSet/>
      <dgm:spPr/>
      <dgm:t>
        <a:bodyPr/>
        <a:lstStyle/>
        <a:p>
          <a:r>
            <a:rPr lang="en-US" dirty="0"/>
            <a:t>Then the player position is a right-wing</a:t>
          </a:r>
        </a:p>
      </dgm:t>
    </dgm:pt>
    <dgm:pt modelId="{38B77DE1-613A-4C5B-8F22-8A93F8570664}" type="parTrans" cxnId="{0D07FA55-4393-443F-AA1B-AC8190489EFA}">
      <dgm:prSet/>
      <dgm:spPr/>
      <dgm:t>
        <a:bodyPr/>
        <a:lstStyle/>
        <a:p>
          <a:endParaRPr lang="en-US"/>
        </a:p>
      </dgm:t>
    </dgm:pt>
    <dgm:pt modelId="{55D51986-4134-42C9-A823-0F1E9A086702}" type="sibTrans" cxnId="{0D07FA55-4393-443F-AA1B-AC8190489EFA}">
      <dgm:prSet/>
      <dgm:spPr/>
      <dgm:t>
        <a:bodyPr/>
        <a:lstStyle/>
        <a:p>
          <a:endParaRPr lang="en-US"/>
        </a:p>
      </dgm:t>
    </dgm:pt>
    <dgm:pt modelId="{0E2E5388-22EB-4688-BE96-3AEA5EAA6741}" type="pres">
      <dgm:prSet presAssocID="{8123EC0E-9828-4A64-BABE-73096E3FDF45}" presName="linearFlow" presStyleCnt="0">
        <dgm:presLayoutVars>
          <dgm:dir/>
          <dgm:animLvl val="lvl"/>
          <dgm:resizeHandles val="exact"/>
        </dgm:presLayoutVars>
      </dgm:prSet>
      <dgm:spPr/>
    </dgm:pt>
    <dgm:pt modelId="{47A46975-7E3D-490B-BD64-33B2EB9E6CEF}" type="pres">
      <dgm:prSet presAssocID="{A5F75712-FFBA-4F32-84B6-6ECDD4AF4EC9}" presName="composite" presStyleCnt="0"/>
      <dgm:spPr/>
    </dgm:pt>
    <dgm:pt modelId="{B117FBFD-C3BC-4ECC-8616-8444B8CE940C}" type="pres">
      <dgm:prSet presAssocID="{A5F75712-FFBA-4F32-84B6-6ECDD4AF4EC9}" presName="parentText" presStyleLbl="alignNode1" presStyleIdx="0" presStyleCnt="9">
        <dgm:presLayoutVars>
          <dgm:chMax val="1"/>
          <dgm:bulletEnabled val="1"/>
        </dgm:presLayoutVars>
      </dgm:prSet>
      <dgm:spPr/>
    </dgm:pt>
    <dgm:pt modelId="{11F669BB-E1A5-4E79-A6E3-F24153E97697}" type="pres">
      <dgm:prSet presAssocID="{A5F75712-FFBA-4F32-84B6-6ECDD4AF4EC9}" presName="descendantText" presStyleLbl="alignAcc1" presStyleIdx="0" presStyleCnt="9">
        <dgm:presLayoutVars>
          <dgm:bulletEnabled val="1"/>
        </dgm:presLayoutVars>
      </dgm:prSet>
      <dgm:spPr/>
    </dgm:pt>
    <dgm:pt modelId="{AE445DCA-A462-461E-ABA9-F25428029BF6}" type="pres">
      <dgm:prSet presAssocID="{7F149144-6FA3-4D24-A520-C062B5EAF864}" presName="sp" presStyleCnt="0"/>
      <dgm:spPr/>
    </dgm:pt>
    <dgm:pt modelId="{53C569AC-641F-4795-9B08-F9666B5A6E89}" type="pres">
      <dgm:prSet presAssocID="{C84CF471-D289-4C8C-BB61-22832962184B}" presName="composite" presStyleCnt="0"/>
      <dgm:spPr/>
    </dgm:pt>
    <dgm:pt modelId="{9B5A2916-AC7E-49A0-A239-95717A294C24}" type="pres">
      <dgm:prSet presAssocID="{C84CF471-D289-4C8C-BB61-22832962184B}" presName="parentText" presStyleLbl="alignNode1" presStyleIdx="1" presStyleCnt="9">
        <dgm:presLayoutVars>
          <dgm:chMax val="1"/>
          <dgm:bulletEnabled val="1"/>
        </dgm:presLayoutVars>
      </dgm:prSet>
      <dgm:spPr/>
    </dgm:pt>
    <dgm:pt modelId="{09F3E0ED-6474-4930-9843-0F3C18E53AE8}" type="pres">
      <dgm:prSet presAssocID="{C84CF471-D289-4C8C-BB61-22832962184B}" presName="descendantText" presStyleLbl="alignAcc1" presStyleIdx="1" presStyleCnt="9">
        <dgm:presLayoutVars>
          <dgm:bulletEnabled val="1"/>
        </dgm:presLayoutVars>
      </dgm:prSet>
      <dgm:spPr/>
    </dgm:pt>
    <dgm:pt modelId="{B87AB7B6-3876-4495-96E9-3DE93F767A1E}" type="pres">
      <dgm:prSet presAssocID="{3EA0467F-C93B-4D65-B691-9AAAC5E6FDCA}" presName="sp" presStyleCnt="0"/>
      <dgm:spPr/>
    </dgm:pt>
    <dgm:pt modelId="{7DCEC2E4-F7D5-48C2-B96A-BD5088BF3866}" type="pres">
      <dgm:prSet presAssocID="{A2362B16-3654-4D29-8903-C103C2AE93C6}" presName="composite" presStyleCnt="0"/>
      <dgm:spPr/>
    </dgm:pt>
    <dgm:pt modelId="{9A950429-5BB2-4FE8-8803-75DA23DC45C6}" type="pres">
      <dgm:prSet presAssocID="{A2362B16-3654-4D29-8903-C103C2AE93C6}" presName="parentText" presStyleLbl="alignNode1" presStyleIdx="2" presStyleCnt="9" custLinFactNeighborY="-852">
        <dgm:presLayoutVars>
          <dgm:chMax val="1"/>
          <dgm:bulletEnabled val="1"/>
        </dgm:presLayoutVars>
      </dgm:prSet>
      <dgm:spPr/>
    </dgm:pt>
    <dgm:pt modelId="{DAC297D0-3059-495E-BA1B-C389C7B5EBA5}" type="pres">
      <dgm:prSet presAssocID="{A2362B16-3654-4D29-8903-C103C2AE93C6}" presName="descendantText" presStyleLbl="alignAcc1" presStyleIdx="2" presStyleCnt="9" custLinFactNeighborY="-1508">
        <dgm:presLayoutVars>
          <dgm:bulletEnabled val="1"/>
        </dgm:presLayoutVars>
      </dgm:prSet>
      <dgm:spPr/>
    </dgm:pt>
    <dgm:pt modelId="{F6E48E69-4A13-483A-A456-AE8926E10CEA}" type="pres">
      <dgm:prSet presAssocID="{4B335418-D135-4642-88A1-F83302D6B834}" presName="sp" presStyleCnt="0"/>
      <dgm:spPr/>
    </dgm:pt>
    <dgm:pt modelId="{AF0B87C7-C23C-48F9-936E-A06939B46E0B}" type="pres">
      <dgm:prSet presAssocID="{BBCB8BE5-7752-4609-976B-2A8C2F48C324}" presName="composite" presStyleCnt="0"/>
      <dgm:spPr/>
    </dgm:pt>
    <dgm:pt modelId="{14A2C387-A43F-407B-910E-CB400F875E2E}" type="pres">
      <dgm:prSet presAssocID="{BBCB8BE5-7752-4609-976B-2A8C2F48C324}" presName="parentText" presStyleLbl="alignNode1" presStyleIdx="3" presStyleCnt="9">
        <dgm:presLayoutVars>
          <dgm:chMax val="1"/>
          <dgm:bulletEnabled val="1"/>
        </dgm:presLayoutVars>
      </dgm:prSet>
      <dgm:spPr/>
    </dgm:pt>
    <dgm:pt modelId="{E7439957-2B24-4F8F-91A2-C1C2CCAD6B61}" type="pres">
      <dgm:prSet presAssocID="{BBCB8BE5-7752-4609-976B-2A8C2F48C324}" presName="descendantText" presStyleLbl="alignAcc1" presStyleIdx="3" presStyleCnt="9">
        <dgm:presLayoutVars>
          <dgm:bulletEnabled val="1"/>
        </dgm:presLayoutVars>
      </dgm:prSet>
      <dgm:spPr/>
    </dgm:pt>
    <dgm:pt modelId="{71F3AB0D-7CF0-4861-90B1-30047CDDAB75}" type="pres">
      <dgm:prSet presAssocID="{6F5B1662-D77F-4E07-AC49-E7AE641FC986}" presName="sp" presStyleCnt="0"/>
      <dgm:spPr/>
    </dgm:pt>
    <dgm:pt modelId="{57F39EAC-0584-4F6A-A229-AA1ADF699B89}" type="pres">
      <dgm:prSet presAssocID="{7B2B512F-FD42-4EDF-8F1A-83D318F02CDC}" presName="composite" presStyleCnt="0"/>
      <dgm:spPr/>
    </dgm:pt>
    <dgm:pt modelId="{52303C1B-702B-4147-B982-4F77CCA0CBEE}" type="pres">
      <dgm:prSet presAssocID="{7B2B512F-FD42-4EDF-8F1A-83D318F02CDC}" presName="parentText" presStyleLbl="alignNode1" presStyleIdx="4" presStyleCnt="9">
        <dgm:presLayoutVars>
          <dgm:chMax val="1"/>
          <dgm:bulletEnabled val="1"/>
        </dgm:presLayoutVars>
      </dgm:prSet>
      <dgm:spPr/>
    </dgm:pt>
    <dgm:pt modelId="{B75620F4-2A7E-4D33-B22E-332E6635BB4D}" type="pres">
      <dgm:prSet presAssocID="{7B2B512F-FD42-4EDF-8F1A-83D318F02CDC}" presName="descendantText" presStyleLbl="alignAcc1" presStyleIdx="4" presStyleCnt="9">
        <dgm:presLayoutVars>
          <dgm:bulletEnabled val="1"/>
        </dgm:presLayoutVars>
      </dgm:prSet>
      <dgm:spPr/>
    </dgm:pt>
    <dgm:pt modelId="{F61B8FCD-5169-40D9-BE52-80F81F6B0B7C}" type="pres">
      <dgm:prSet presAssocID="{AD052660-DD97-4485-B86A-80D374DCF545}" presName="sp" presStyleCnt="0"/>
      <dgm:spPr/>
    </dgm:pt>
    <dgm:pt modelId="{A713F71F-3645-4405-88F6-372579589459}" type="pres">
      <dgm:prSet presAssocID="{CD6026E3-43A3-4806-B98E-08CF9D387583}" presName="composite" presStyleCnt="0"/>
      <dgm:spPr/>
    </dgm:pt>
    <dgm:pt modelId="{3C417801-8FB3-4D7D-9567-B87FCCD2B52B}" type="pres">
      <dgm:prSet presAssocID="{CD6026E3-43A3-4806-B98E-08CF9D387583}" presName="parentText" presStyleLbl="alignNode1" presStyleIdx="5" presStyleCnt="9">
        <dgm:presLayoutVars>
          <dgm:chMax val="1"/>
          <dgm:bulletEnabled val="1"/>
        </dgm:presLayoutVars>
      </dgm:prSet>
      <dgm:spPr/>
    </dgm:pt>
    <dgm:pt modelId="{A1F8BBC5-E598-49CA-A2DB-8527DE8D116A}" type="pres">
      <dgm:prSet presAssocID="{CD6026E3-43A3-4806-B98E-08CF9D387583}" presName="descendantText" presStyleLbl="alignAcc1" presStyleIdx="5" presStyleCnt="9">
        <dgm:presLayoutVars>
          <dgm:bulletEnabled val="1"/>
        </dgm:presLayoutVars>
      </dgm:prSet>
      <dgm:spPr/>
    </dgm:pt>
    <dgm:pt modelId="{4BF52DAB-5D4B-49D0-AB4A-C7E81CFD3F29}" type="pres">
      <dgm:prSet presAssocID="{45807F14-419A-4266-A68E-B77B1DC1DF92}" presName="sp" presStyleCnt="0"/>
      <dgm:spPr/>
    </dgm:pt>
    <dgm:pt modelId="{6D6DF867-A43F-4A13-A222-C86AA2E49868}" type="pres">
      <dgm:prSet presAssocID="{148923FD-BBD0-453B-B826-5FAD7EEE4C51}" presName="composite" presStyleCnt="0"/>
      <dgm:spPr/>
    </dgm:pt>
    <dgm:pt modelId="{7B28E400-7FD1-4D94-BE43-FBDDE1BAE817}" type="pres">
      <dgm:prSet presAssocID="{148923FD-BBD0-453B-B826-5FAD7EEE4C51}" presName="parentText" presStyleLbl="alignNode1" presStyleIdx="6" presStyleCnt="9">
        <dgm:presLayoutVars>
          <dgm:chMax val="1"/>
          <dgm:bulletEnabled val="1"/>
        </dgm:presLayoutVars>
      </dgm:prSet>
      <dgm:spPr/>
    </dgm:pt>
    <dgm:pt modelId="{3C2FEA51-D7CA-4A6F-80F6-BDB50C477DEC}" type="pres">
      <dgm:prSet presAssocID="{148923FD-BBD0-453B-B826-5FAD7EEE4C51}" presName="descendantText" presStyleLbl="alignAcc1" presStyleIdx="6" presStyleCnt="9">
        <dgm:presLayoutVars>
          <dgm:bulletEnabled val="1"/>
        </dgm:presLayoutVars>
      </dgm:prSet>
      <dgm:spPr/>
    </dgm:pt>
    <dgm:pt modelId="{2338F407-D59D-4873-B05A-B0B1BE2613BF}" type="pres">
      <dgm:prSet presAssocID="{7A177D91-70F5-4071-98B9-F94DA81A4F37}" presName="sp" presStyleCnt="0"/>
      <dgm:spPr/>
    </dgm:pt>
    <dgm:pt modelId="{8DA81698-46E7-4AA2-9747-3A65CB09D9EC}" type="pres">
      <dgm:prSet presAssocID="{6DBFA610-A02D-498C-B427-8AFC81C0289F}" presName="composite" presStyleCnt="0"/>
      <dgm:spPr/>
    </dgm:pt>
    <dgm:pt modelId="{3963650D-B223-4905-874F-B33876E92001}" type="pres">
      <dgm:prSet presAssocID="{6DBFA610-A02D-498C-B427-8AFC81C0289F}" presName="parentText" presStyleLbl="alignNode1" presStyleIdx="7" presStyleCnt="9">
        <dgm:presLayoutVars>
          <dgm:chMax val="1"/>
          <dgm:bulletEnabled val="1"/>
        </dgm:presLayoutVars>
      </dgm:prSet>
      <dgm:spPr/>
    </dgm:pt>
    <dgm:pt modelId="{C291BA2E-95C2-46A6-9103-593E4045B895}" type="pres">
      <dgm:prSet presAssocID="{6DBFA610-A02D-498C-B427-8AFC81C0289F}" presName="descendantText" presStyleLbl="alignAcc1" presStyleIdx="7" presStyleCnt="9">
        <dgm:presLayoutVars>
          <dgm:bulletEnabled val="1"/>
        </dgm:presLayoutVars>
      </dgm:prSet>
      <dgm:spPr/>
    </dgm:pt>
    <dgm:pt modelId="{7880E02D-83FF-410C-BA4A-FCB0ED9592A5}" type="pres">
      <dgm:prSet presAssocID="{27A90039-9C3F-49A9-AB94-FF4A7F0B8B75}" presName="sp" presStyleCnt="0"/>
      <dgm:spPr/>
    </dgm:pt>
    <dgm:pt modelId="{1225621C-12A1-4ADA-AA96-AE17B32C5E56}" type="pres">
      <dgm:prSet presAssocID="{B0E8054A-2B54-4DDF-90DE-5A3BCBBAB1FE}" presName="composite" presStyleCnt="0"/>
      <dgm:spPr/>
    </dgm:pt>
    <dgm:pt modelId="{DD1C2B91-64E1-488A-984E-E1B4DF27E6A6}" type="pres">
      <dgm:prSet presAssocID="{B0E8054A-2B54-4DDF-90DE-5A3BCBBAB1FE}" presName="parentText" presStyleLbl="alignNode1" presStyleIdx="8" presStyleCnt="9">
        <dgm:presLayoutVars>
          <dgm:chMax val="1"/>
          <dgm:bulletEnabled val="1"/>
        </dgm:presLayoutVars>
      </dgm:prSet>
      <dgm:spPr/>
    </dgm:pt>
    <dgm:pt modelId="{2FA22148-4E41-4F1D-9B68-F9526F79680F}" type="pres">
      <dgm:prSet presAssocID="{B0E8054A-2B54-4DDF-90DE-5A3BCBBAB1FE}" presName="descendantText" presStyleLbl="alignAcc1" presStyleIdx="8" presStyleCnt="9">
        <dgm:presLayoutVars>
          <dgm:bulletEnabled val="1"/>
        </dgm:presLayoutVars>
      </dgm:prSet>
      <dgm:spPr/>
    </dgm:pt>
  </dgm:ptLst>
  <dgm:cxnLst>
    <dgm:cxn modelId="{7EB73D05-23D6-4B14-9DBA-8050E2FA5201}" srcId="{CD6026E3-43A3-4806-B98E-08CF9D387583}" destId="{43D0F3FC-A365-4EB2-A0E1-0BE6557ECF74}" srcOrd="0" destOrd="0" parTransId="{38C85251-C52D-4FE6-AD8A-3E2A3DBE8E21}" sibTransId="{B84C2E09-03FF-4346-B1CF-6F800F305539}"/>
    <dgm:cxn modelId="{C8EE270A-AF69-42E7-BCE6-99F40B3F0AA8}" type="presOf" srcId="{6C07F4E4-5C86-48DD-88FF-7FC05F222F26}" destId="{09F3E0ED-6474-4930-9843-0F3C18E53AE8}" srcOrd="0" destOrd="0" presId="urn:microsoft.com/office/officeart/2005/8/layout/chevron2"/>
    <dgm:cxn modelId="{5DFB1010-15E0-4E92-BDBF-9B658F032174}" type="presOf" srcId="{8123EC0E-9828-4A64-BABE-73096E3FDF45}" destId="{0E2E5388-22EB-4688-BE96-3AEA5EAA6741}" srcOrd="0" destOrd="0" presId="urn:microsoft.com/office/officeart/2005/8/layout/chevron2"/>
    <dgm:cxn modelId="{90DBC910-34B6-40F9-AD26-30BDD148D8EC}" type="presOf" srcId="{126F8F03-6F27-43C4-9656-7ACC045C8297}" destId="{09F3E0ED-6474-4930-9843-0F3C18E53AE8}" srcOrd="0" destOrd="1" presId="urn:microsoft.com/office/officeart/2005/8/layout/chevron2"/>
    <dgm:cxn modelId="{694E8A11-0B23-40D8-BDD5-92195387C779}" type="presOf" srcId="{C9108324-069B-4396-8597-037933DDA22E}" destId="{C291BA2E-95C2-46A6-9103-593E4045B895}" srcOrd="0" destOrd="1" presId="urn:microsoft.com/office/officeart/2005/8/layout/chevron2"/>
    <dgm:cxn modelId="{76AFE818-BABA-4BE8-8CD5-33E498EDD87F}" type="presOf" srcId="{EAD566DF-CF2E-4289-B08D-8CD5AC98F750}" destId="{11F669BB-E1A5-4E79-A6E3-F24153E97697}" srcOrd="0" destOrd="1" presId="urn:microsoft.com/office/officeart/2005/8/layout/chevron2"/>
    <dgm:cxn modelId="{1209E819-A7DA-4794-A155-4BF29EAE480A}" type="presOf" srcId="{C84CF471-D289-4C8C-BB61-22832962184B}" destId="{9B5A2916-AC7E-49A0-A239-95717A294C24}" srcOrd="0" destOrd="0" presId="urn:microsoft.com/office/officeart/2005/8/layout/chevron2"/>
    <dgm:cxn modelId="{CE5DB71D-EEB6-4C45-8BE6-C2FF3FA637F2}" type="presOf" srcId="{BBCB8BE5-7752-4609-976B-2A8C2F48C324}" destId="{14A2C387-A43F-407B-910E-CB400F875E2E}" srcOrd="0" destOrd="0" presId="urn:microsoft.com/office/officeart/2005/8/layout/chevron2"/>
    <dgm:cxn modelId="{6FB0A02A-0093-4814-89E0-82D387994DD6}" srcId="{C84CF471-D289-4C8C-BB61-22832962184B}" destId="{126F8F03-6F27-43C4-9656-7ACC045C8297}" srcOrd="1" destOrd="0" parTransId="{BC9682CB-4708-45DD-96A3-00B162D743F7}" sibTransId="{7FE4B5CF-611D-4774-AA6F-4E84AFB49BE4}"/>
    <dgm:cxn modelId="{BC34B13A-FE50-40B9-8459-787B0E4D7591}" type="presOf" srcId="{CD6026E3-43A3-4806-B98E-08CF9D387583}" destId="{3C417801-8FB3-4D7D-9567-B87FCCD2B52B}" srcOrd="0" destOrd="0" presId="urn:microsoft.com/office/officeart/2005/8/layout/chevron2"/>
    <dgm:cxn modelId="{6838CC3C-0477-4814-80B2-87B46F1FFD85}" srcId="{8123EC0E-9828-4A64-BABE-73096E3FDF45}" destId="{BBCB8BE5-7752-4609-976B-2A8C2F48C324}" srcOrd="3" destOrd="0" parTransId="{6D77FCA8-F079-4F3C-A725-51D80DA79074}" sibTransId="{6F5B1662-D77F-4E07-AC49-E7AE641FC986}"/>
    <dgm:cxn modelId="{06153D3D-899C-453A-8230-AB56859BC001}" type="presOf" srcId="{0822B277-8BE6-4002-93A2-8174BE1C706C}" destId="{DAC297D0-3059-495E-BA1B-C389C7B5EBA5}" srcOrd="0" destOrd="1" presId="urn:microsoft.com/office/officeart/2005/8/layout/chevron2"/>
    <dgm:cxn modelId="{535CF43F-4942-4AFE-B0B6-DD4B2640EF6B}" type="presOf" srcId="{372BA2F3-D0F6-410B-B8F3-6F4D7CA926D3}" destId="{A1F8BBC5-E598-49CA-A2DB-8527DE8D116A}" srcOrd="0" destOrd="1" presId="urn:microsoft.com/office/officeart/2005/8/layout/chevron2"/>
    <dgm:cxn modelId="{311AE45D-18E6-478F-9C5A-F17EB65836BD}" srcId="{BBCB8BE5-7752-4609-976B-2A8C2F48C324}" destId="{105EEA70-5660-45CB-90DF-7DA2F477F1BC}" srcOrd="1" destOrd="0" parTransId="{310A4ED4-F949-464D-8073-A3EDB379199E}" sibTransId="{157FF94E-ED2B-47DB-A21F-FFFE9723855F}"/>
    <dgm:cxn modelId="{1BA3E95D-E0E1-4BED-B95C-983E15A9B4A2}" srcId="{A2362B16-3654-4D29-8903-C103C2AE93C6}" destId="{0822B277-8BE6-4002-93A2-8174BE1C706C}" srcOrd="1" destOrd="0" parTransId="{3333DC20-2140-41C4-BD65-3914B60A7593}" sibTransId="{18E3E3CE-AE9D-44BA-B3EF-931504C709DC}"/>
    <dgm:cxn modelId="{F4362D63-275C-4786-ADC6-C8E1A6967826}" type="presOf" srcId="{12CF2D33-6D03-45D0-AFEC-D121BABB9725}" destId="{DAC297D0-3059-495E-BA1B-C389C7B5EBA5}" srcOrd="0" destOrd="0" presId="urn:microsoft.com/office/officeart/2005/8/layout/chevron2"/>
    <dgm:cxn modelId="{A9AE8264-55C4-4F74-8D05-9B45BD15D705}" type="presOf" srcId="{7B2B512F-FD42-4EDF-8F1A-83D318F02CDC}" destId="{52303C1B-702B-4147-B982-4F77CCA0CBEE}" srcOrd="0" destOrd="0" presId="urn:microsoft.com/office/officeart/2005/8/layout/chevron2"/>
    <dgm:cxn modelId="{CFD70365-6D3E-48AB-B2F8-64A97A115F16}" type="presOf" srcId="{5625077B-F45A-41AC-9B6E-1E30BCDE014B}" destId="{11F669BB-E1A5-4E79-A6E3-F24153E97697}" srcOrd="0" destOrd="0" presId="urn:microsoft.com/office/officeart/2005/8/layout/chevron2"/>
    <dgm:cxn modelId="{D1B8E066-3B35-4E46-9F00-82AA2CBBD684}" srcId="{8123EC0E-9828-4A64-BABE-73096E3FDF45}" destId="{A5F75712-FFBA-4F32-84B6-6ECDD4AF4EC9}" srcOrd="0" destOrd="0" parTransId="{B91CD320-FF06-4012-BF9C-D1A914C69C98}" sibTransId="{7F149144-6FA3-4D24-A520-C062B5EAF864}"/>
    <dgm:cxn modelId="{071F2E4B-4BE4-4264-8E8C-ADFFB994E395}" type="presOf" srcId="{19B820AB-731A-4572-AD61-F4E78466AA8C}" destId="{B75620F4-2A7E-4D33-B22E-332E6635BB4D}" srcOrd="0" destOrd="1" presId="urn:microsoft.com/office/officeart/2005/8/layout/chevron2"/>
    <dgm:cxn modelId="{60D0974D-4618-47A2-95B4-612A6D2B7A15}" type="presOf" srcId="{2ABAFCFF-050C-4B6B-9576-47F41495C635}" destId="{B75620F4-2A7E-4D33-B22E-332E6635BB4D}" srcOrd="0" destOrd="0" presId="urn:microsoft.com/office/officeart/2005/8/layout/chevron2"/>
    <dgm:cxn modelId="{709E786F-00BC-4CFE-9347-E3B50FC8A67A}" type="presOf" srcId="{A2362B16-3654-4D29-8903-C103C2AE93C6}" destId="{9A950429-5BB2-4FE8-8803-75DA23DC45C6}" srcOrd="0" destOrd="0" presId="urn:microsoft.com/office/officeart/2005/8/layout/chevron2"/>
    <dgm:cxn modelId="{06CB3E50-1E2B-4475-A3A2-78D8F1806B46}" type="presOf" srcId="{7D534991-8122-4B43-9FF0-F66437C24DAC}" destId="{2FA22148-4E41-4F1D-9B68-F9526F79680F}" srcOrd="0" destOrd="1" presId="urn:microsoft.com/office/officeart/2005/8/layout/chevron2"/>
    <dgm:cxn modelId="{6A73C571-36F1-4EF2-B3EF-1D8AFC7041DC}" srcId="{8123EC0E-9828-4A64-BABE-73096E3FDF45}" destId="{CD6026E3-43A3-4806-B98E-08CF9D387583}" srcOrd="5" destOrd="0" parTransId="{39E6D09F-9176-4BCE-B263-DD04CD5EF97C}" sibTransId="{45807F14-419A-4266-A68E-B77B1DC1DF92}"/>
    <dgm:cxn modelId="{A6B9F652-665C-4EAB-841E-198076F2318B}" srcId="{7B2B512F-FD42-4EDF-8F1A-83D318F02CDC}" destId="{19B820AB-731A-4572-AD61-F4E78466AA8C}" srcOrd="1" destOrd="0" parTransId="{7AF5AF4C-4862-4012-9D3C-E98C4E7CBD10}" sibTransId="{F5A0A8A3-00A4-4969-B241-2C434FF09447}"/>
    <dgm:cxn modelId="{DDE22474-93AB-4D22-A42E-C864459E710E}" srcId="{6DBFA610-A02D-498C-B427-8AFC81C0289F}" destId="{C9108324-069B-4396-8597-037933DDA22E}" srcOrd="1" destOrd="0" parTransId="{73B0B58C-06B3-4858-99B5-11E6FD929825}" sibTransId="{16153604-4457-471C-8501-836083F3CB9D}"/>
    <dgm:cxn modelId="{C87FDC55-2647-4400-9A90-6F7E2D0E2FFB}" srcId="{BBCB8BE5-7752-4609-976B-2A8C2F48C324}" destId="{BC855280-BBAC-4547-9228-4DF7B39BD0AE}" srcOrd="0" destOrd="0" parTransId="{82074CB6-3F1A-4CBC-843C-5D1A72524B5C}" sibTransId="{415DBC80-D60C-433E-873E-1E30D46D51AD}"/>
    <dgm:cxn modelId="{0D07FA55-4393-443F-AA1B-AC8190489EFA}" srcId="{B0E8054A-2B54-4DDF-90DE-5A3BCBBAB1FE}" destId="{7D534991-8122-4B43-9FF0-F66437C24DAC}" srcOrd="1" destOrd="0" parTransId="{38B77DE1-613A-4C5B-8F22-8A93F8570664}" sibTransId="{55D51986-4134-42C9-A823-0F1E9A086702}"/>
    <dgm:cxn modelId="{ABD2097A-79C5-40EB-BEE8-F51CF8AC00BC}" srcId="{6DBFA610-A02D-498C-B427-8AFC81C0289F}" destId="{44B2CBE9-0D5A-442D-B486-48D78EA69FA7}" srcOrd="0" destOrd="0" parTransId="{6A5D2EA9-2378-4FEC-9129-66EA861A9DAF}" sibTransId="{9E9C83F6-D36E-4ED5-91B5-CEDC38BB26C3}"/>
    <dgm:cxn modelId="{878ED07B-489F-496E-9DDB-A3802A3204D4}" type="presOf" srcId="{43D0F3FC-A365-4EB2-A0E1-0BE6557ECF74}" destId="{A1F8BBC5-E598-49CA-A2DB-8527DE8D116A}" srcOrd="0" destOrd="0" presId="urn:microsoft.com/office/officeart/2005/8/layout/chevron2"/>
    <dgm:cxn modelId="{D59C297C-9944-404F-BC99-75202969EDA8}" type="presOf" srcId="{148923FD-BBD0-453B-B826-5FAD7EEE4C51}" destId="{7B28E400-7FD1-4D94-BE43-FBDDE1BAE817}" srcOrd="0" destOrd="0" presId="urn:microsoft.com/office/officeart/2005/8/layout/chevron2"/>
    <dgm:cxn modelId="{9AA8C883-ABD9-4285-8AF2-08F58383BFF7}" srcId="{148923FD-BBD0-453B-B826-5FAD7EEE4C51}" destId="{919CEDD7-E0A0-43D4-AEB9-66C4F0EFEA28}" srcOrd="0" destOrd="0" parTransId="{9F7F490A-94DB-4080-BA8B-9572BBDA5A4D}" sibTransId="{E3EC812D-CE98-4BDB-ACE7-FA7E983E4B72}"/>
    <dgm:cxn modelId="{B050FA84-CB91-4EA1-95F6-30432B3743DD}" type="presOf" srcId="{44B2CBE9-0D5A-442D-B486-48D78EA69FA7}" destId="{C291BA2E-95C2-46A6-9103-593E4045B895}" srcOrd="0" destOrd="0" presId="urn:microsoft.com/office/officeart/2005/8/layout/chevron2"/>
    <dgm:cxn modelId="{03F9F191-D6FB-465C-88A1-5A5F73FB1192}" type="presOf" srcId="{105EEA70-5660-45CB-90DF-7DA2F477F1BC}" destId="{E7439957-2B24-4F8F-91A2-C1C2CCAD6B61}" srcOrd="0" destOrd="1" presId="urn:microsoft.com/office/officeart/2005/8/layout/chevron2"/>
    <dgm:cxn modelId="{B2DD8392-BA8C-458E-B5F5-242FDF649556}" srcId="{8123EC0E-9828-4A64-BABE-73096E3FDF45}" destId="{B0E8054A-2B54-4DDF-90DE-5A3BCBBAB1FE}" srcOrd="8" destOrd="0" parTransId="{BAE538FB-8F43-4F92-9E96-8D1F843E837D}" sibTransId="{B377D20D-8CB4-45EA-ACFC-3AAA0192A76E}"/>
    <dgm:cxn modelId="{9ECA4093-F0C2-4D43-A894-610438611053}" srcId="{8123EC0E-9828-4A64-BABE-73096E3FDF45}" destId="{6DBFA610-A02D-498C-B427-8AFC81C0289F}" srcOrd="7" destOrd="0" parTransId="{98990419-9D17-44E0-8A74-C0DFAFA63C95}" sibTransId="{27A90039-9C3F-49A9-AB94-FF4A7F0B8B75}"/>
    <dgm:cxn modelId="{B1F8189E-66A1-423A-88B1-1E8B43519721}" srcId="{A5F75712-FFBA-4F32-84B6-6ECDD4AF4EC9}" destId="{EAD566DF-CF2E-4289-B08D-8CD5AC98F750}" srcOrd="1" destOrd="0" parTransId="{89ECD477-66FF-49DF-A153-84A209D40171}" sibTransId="{BA11D446-1132-4190-9373-6E300BCEA5BF}"/>
    <dgm:cxn modelId="{17C7F39E-8F25-476B-81BC-D0594216B6D5}" srcId="{C84CF471-D289-4C8C-BB61-22832962184B}" destId="{6C07F4E4-5C86-48DD-88FF-7FC05F222F26}" srcOrd="0" destOrd="0" parTransId="{024A4A31-FDEF-4AAE-9478-AEA008193E89}" sibTransId="{F915E022-354B-40D3-9636-F6FB273AFE54}"/>
    <dgm:cxn modelId="{E29D659F-5305-421C-81FA-0F9799D56A1C}" srcId="{A5F75712-FFBA-4F32-84B6-6ECDD4AF4EC9}" destId="{5625077B-F45A-41AC-9B6E-1E30BCDE014B}" srcOrd="0" destOrd="0" parTransId="{FEC579D0-2119-4E91-8997-A8982C70F75D}" sibTransId="{FCB10CCE-C002-4625-A5F2-85C6AE06D983}"/>
    <dgm:cxn modelId="{566CCDA8-96A6-4A4A-9285-1D22D1F3B5A7}" srcId="{7B2B512F-FD42-4EDF-8F1A-83D318F02CDC}" destId="{2ABAFCFF-050C-4B6B-9576-47F41495C635}" srcOrd="0" destOrd="0" parTransId="{8286E51C-4982-47CF-8844-ABE35BB828F6}" sibTransId="{17E67B66-8869-4533-952E-D47533938989}"/>
    <dgm:cxn modelId="{8DF028AD-D836-4F18-8953-B2FBCD15E93D}" srcId="{8123EC0E-9828-4A64-BABE-73096E3FDF45}" destId="{C84CF471-D289-4C8C-BB61-22832962184B}" srcOrd="1" destOrd="0" parTransId="{F69F6C90-F4AE-43EF-A61C-AEF6866045BC}" sibTransId="{3EA0467F-C93B-4D65-B691-9AAAC5E6FDCA}"/>
    <dgm:cxn modelId="{F5513DB0-1E37-4693-B231-3FF418656ABF}" type="presOf" srcId="{1BAB381A-E721-4999-A3D6-4B4884B24EE0}" destId="{3C2FEA51-D7CA-4A6F-80F6-BDB50C477DEC}" srcOrd="0" destOrd="1" presId="urn:microsoft.com/office/officeart/2005/8/layout/chevron2"/>
    <dgm:cxn modelId="{F2DF6AB0-7136-4DE3-8088-EE24267A7C8F}" srcId="{148923FD-BBD0-453B-B826-5FAD7EEE4C51}" destId="{1BAB381A-E721-4999-A3D6-4B4884B24EE0}" srcOrd="1" destOrd="0" parTransId="{E1CFC0E6-F8C6-4E7A-80B3-17783ECED749}" sibTransId="{82DE2D1C-0050-42FC-AFC1-66FD9EF010D4}"/>
    <dgm:cxn modelId="{5AB483B5-9681-453D-A9A5-7EC9AB97D5F9}" srcId="{8123EC0E-9828-4A64-BABE-73096E3FDF45}" destId="{148923FD-BBD0-453B-B826-5FAD7EEE4C51}" srcOrd="6" destOrd="0" parTransId="{8166F75D-7109-4EEC-967C-08EE9A7840D3}" sibTransId="{7A177D91-70F5-4071-98B9-F94DA81A4F37}"/>
    <dgm:cxn modelId="{3D0638C4-8FC6-4F7F-8D1B-D6C5D020973F}" type="presOf" srcId="{6DBFA610-A02D-498C-B427-8AFC81C0289F}" destId="{3963650D-B223-4905-874F-B33876E92001}" srcOrd="0" destOrd="0" presId="urn:microsoft.com/office/officeart/2005/8/layout/chevron2"/>
    <dgm:cxn modelId="{34A0FEC9-CB09-4305-834A-D2A2C5E2F4DD}" type="presOf" srcId="{919CEDD7-E0A0-43D4-AEB9-66C4F0EFEA28}" destId="{3C2FEA51-D7CA-4A6F-80F6-BDB50C477DEC}" srcOrd="0" destOrd="0" presId="urn:microsoft.com/office/officeart/2005/8/layout/chevron2"/>
    <dgm:cxn modelId="{1DCA49CE-07B7-43A3-BE23-5ABD7A2D79CE}" type="presOf" srcId="{0F161782-655B-49F1-96A8-F143C8D548EB}" destId="{2FA22148-4E41-4F1D-9B68-F9526F79680F}" srcOrd="0" destOrd="0" presId="urn:microsoft.com/office/officeart/2005/8/layout/chevron2"/>
    <dgm:cxn modelId="{DBEFB4D5-23CD-4E70-B7AD-23B5405673E1}" srcId="{8123EC0E-9828-4A64-BABE-73096E3FDF45}" destId="{A2362B16-3654-4D29-8903-C103C2AE93C6}" srcOrd="2" destOrd="0" parTransId="{EEE1AE31-3849-4B34-BF01-1E0F65689974}" sibTransId="{4B335418-D135-4642-88A1-F83302D6B834}"/>
    <dgm:cxn modelId="{EE56B7D5-C02F-4F71-9892-E70DE0EC6128}" srcId="{B0E8054A-2B54-4DDF-90DE-5A3BCBBAB1FE}" destId="{0F161782-655B-49F1-96A8-F143C8D548EB}" srcOrd="0" destOrd="0" parTransId="{DF385823-67C6-4D2B-8DDB-2F67AD480E7A}" sibTransId="{52BAD2C2-1CDD-48B9-B5A7-332C0E7AF385}"/>
    <dgm:cxn modelId="{21B9DAD9-A02C-40A9-A711-322F1FFE9ED2}" type="presOf" srcId="{BC855280-BBAC-4547-9228-4DF7B39BD0AE}" destId="{E7439957-2B24-4F8F-91A2-C1C2CCAD6B61}" srcOrd="0" destOrd="0" presId="urn:microsoft.com/office/officeart/2005/8/layout/chevron2"/>
    <dgm:cxn modelId="{11E6C4E1-492A-4EDD-AE0A-DD29FCC50712}" srcId="{8123EC0E-9828-4A64-BABE-73096E3FDF45}" destId="{7B2B512F-FD42-4EDF-8F1A-83D318F02CDC}" srcOrd="4" destOrd="0" parTransId="{7A0AC7DF-3A3E-499D-8606-D328A2C586A9}" sibTransId="{AD052660-DD97-4485-B86A-80D374DCF545}"/>
    <dgm:cxn modelId="{A80EE1F0-07D8-48E7-9C58-1F086C887011}" srcId="{A2362B16-3654-4D29-8903-C103C2AE93C6}" destId="{12CF2D33-6D03-45D0-AFEC-D121BABB9725}" srcOrd="0" destOrd="0" parTransId="{F35D7224-11BB-4C17-8A10-C139E6400569}" sibTransId="{6F0B64DB-88F0-4C7F-950B-9A2E1E0EE7B9}"/>
    <dgm:cxn modelId="{1BF474F4-61D3-4F03-9962-EDD70CB27F26}" type="presOf" srcId="{B0E8054A-2B54-4DDF-90DE-5A3BCBBAB1FE}" destId="{DD1C2B91-64E1-488A-984E-E1B4DF27E6A6}" srcOrd="0" destOrd="0" presId="urn:microsoft.com/office/officeart/2005/8/layout/chevron2"/>
    <dgm:cxn modelId="{0E91F7F8-7F01-461A-92C2-0B89AA760EC7}" srcId="{CD6026E3-43A3-4806-B98E-08CF9D387583}" destId="{372BA2F3-D0F6-410B-B8F3-6F4D7CA926D3}" srcOrd="1" destOrd="0" parTransId="{BA1ED384-A028-4121-86BE-BBA522635885}" sibTransId="{DB8E11ED-6B2C-4D22-90AC-60933732B091}"/>
    <dgm:cxn modelId="{E71873F9-ED4D-4F8A-A290-85D8D54C5424}" type="presOf" srcId="{A5F75712-FFBA-4F32-84B6-6ECDD4AF4EC9}" destId="{B117FBFD-C3BC-4ECC-8616-8444B8CE940C}" srcOrd="0" destOrd="0" presId="urn:microsoft.com/office/officeart/2005/8/layout/chevron2"/>
    <dgm:cxn modelId="{F8167A8B-0D01-476F-9C4F-C7A7F190691E}" type="presParOf" srcId="{0E2E5388-22EB-4688-BE96-3AEA5EAA6741}" destId="{47A46975-7E3D-490B-BD64-33B2EB9E6CEF}" srcOrd="0" destOrd="0" presId="urn:microsoft.com/office/officeart/2005/8/layout/chevron2"/>
    <dgm:cxn modelId="{A9B3FB14-7293-4F57-8147-2CDCAD37793A}" type="presParOf" srcId="{47A46975-7E3D-490B-BD64-33B2EB9E6CEF}" destId="{B117FBFD-C3BC-4ECC-8616-8444B8CE940C}" srcOrd="0" destOrd="0" presId="urn:microsoft.com/office/officeart/2005/8/layout/chevron2"/>
    <dgm:cxn modelId="{B1216B76-F4AD-43D0-92C9-E12386AFAEC1}" type="presParOf" srcId="{47A46975-7E3D-490B-BD64-33B2EB9E6CEF}" destId="{11F669BB-E1A5-4E79-A6E3-F24153E97697}" srcOrd="1" destOrd="0" presId="urn:microsoft.com/office/officeart/2005/8/layout/chevron2"/>
    <dgm:cxn modelId="{C95CB490-2BFC-4E62-9A88-8C8382E1227F}" type="presParOf" srcId="{0E2E5388-22EB-4688-BE96-3AEA5EAA6741}" destId="{AE445DCA-A462-461E-ABA9-F25428029BF6}" srcOrd="1" destOrd="0" presId="urn:microsoft.com/office/officeart/2005/8/layout/chevron2"/>
    <dgm:cxn modelId="{94DB10D5-B04F-44A9-ADE5-9997333C45A1}" type="presParOf" srcId="{0E2E5388-22EB-4688-BE96-3AEA5EAA6741}" destId="{53C569AC-641F-4795-9B08-F9666B5A6E89}" srcOrd="2" destOrd="0" presId="urn:microsoft.com/office/officeart/2005/8/layout/chevron2"/>
    <dgm:cxn modelId="{9024AA93-8FD7-450A-B18F-4B0321F69428}" type="presParOf" srcId="{53C569AC-641F-4795-9B08-F9666B5A6E89}" destId="{9B5A2916-AC7E-49A0-A239-95717A294C24}" srcOrd="0" destOrd="0" presId="urn:microsoft.com/office/officeart/2005/8/layout/chevron2"/>
    <dgm:cxn modelId="{2F066AFB-14B9-446B-9064-9D76FEA12CED}" type="presParOf" srcId="{53C569AC-641F-4795-9B08-F9666B5A6E89}" destId="{09F3E0ED-6474-4930-9843-0F3C18E53AE8}" srcOrd="1" destOrd="0" presId="urn:microsoft.com/office/officeart/2005/8/layout/chevron2"/>
    <dgm:cxn modelId="{33E0D151-6A71-43C2-9126-80CB5B53ED03}" type="presParOf" srcId="{0E2E5388-22EB-4688-BE96-3AEA5EAA6741}" destId="{B87AB7B6-3876-4495-96E9-3DE93F767A1E}" srcOrd="3" destOrd="0" presId="urn:microsoft.com/office/officeart/2005/8/layout/chevron2"/>
    <dgm:cxn modelId="{A250477D-B381-4B14-82DD-FDA186BA4C00}" type="presParOf" srcId="{0E2E5388-22EB-4688-BE96-3AEA5EAA6741}" destId="{7DCEC2E4-F7D5-48C2-B96A-BD5088BF3866}" srcOrd="4" destOrd="0" presId="urn:microsoft.com/office/officeart/2005/8/layout/chevron2"/>
    <dgm:cxn modelId="{8AC7206C-5D7E-4020-A028-DAFC06FAB84A}" type="presParOf" srcId="{7DCEC2E4-F7D5-48C2-B96A-BD5088BF3866}" destId="{9A950429-5BB2-4FE8-8803-75DA23DC45C6}" srcOrd="0" destOrd="0" presId="urn:microsoft.com/office/officeart/2005/8/layout/chevron2"/>
    <dgm:cxn modelId="{A46CC84A-445A-4EE1-8419-406AD6813CC9}" type="presParOf" srcId="{7DCEC2E4-F7D5-48C2-B96A-BD5088BF3866}" destId="{DAC297D0-3059-495E-BA1B-C389C7B5EBA5}" srcOrd="1" destOrd="0" presId="urn:microsoft.com/office/officeart/2005/8/layout/chevron2"/>
    <dgm:cxn modelId="{F543AAB9-AB57-4D23-9880-611486BC2C08}" type="presParOf" srcId="{0E2E5388-22EB-4688-BE96-3AEA5EAA6741}" destId="{F6E48E69-4A13-483A-A456-AE8926E10CEA}" srcOrd="5" destOrd="0" presId="urn:microsoft.com/office/officeart/2005/8/layout/chevron2"/>
    <dgm:cxn modelId="{796C1842-73F4-4C69-93C7-D4339D71F357}" type="presParOf" srcId="{0E2E5388-22EB-4688-BE96-3AEA5EAA6741}" destId="{AF0B87C7-C23C-48F9-936E-A06939B46E0B}" srcOrd="6" destOrd="0" presId="urn:microsoft.com/office/officeart/2005/8/layout/chevron2"/>
    <dgm:cxn modelId="{AF9FDC18-B2F2-484A-A6C2-5A4D7FFF4740}" type="presParOf" srcId="{AF0B87C7-C23C-48F9-936E-A06939B46E0B}" destId="{14A2C387-A43F-407B-910E-CB400F875E2E}" srcOrd="0" destOrd="0" presId="urn:microsoft.com/office/officeart/2005/8/layout/chevron2"/>
    <dgm:cxn modelId="{8B185813-15A9-453A-A621-28D73376D069}" type="presParOf" srcId="{AF0B87C7-C23C-48F9-936E-A06939B46E0B}" destId="{E7439957-2B24-4F8F-91A2-C1C2CCAD6B61}" srcOrd="1" destOrd="0" presId="urn:microsoft.com/office/officeart/2005/8/layout/chevron2"/>
    <dgm:cxn modelId="{76E9431A-E5D9-4D12-9C60-FD26B55937D5}" type="presParOf" srcId="{0E2E5388-22EB-4688-BE96-3AEA5EAA6741}" destId="{71F3AB0D-7CF0-4861-90B1-30047CDDAB75}" srcOrd="7" destOrd="0" presId="urn:microsoft.com/office/officeart/2005/8/layout/chevron2"/>
    <dgm:cxn modelId="{2E4AB63F-4B28-4A7A-B586-B0CC8B3504C4}" type="presParOf" srcId="{0E2E5388-22EB-4688-BE96-3AEA5EAA6741}" destId="{57F39EAC-0584-4F6A-A229-AA1ADF699B89}" srcOrd="8" destOrd="0" presId="urn:microsoft.com/office/officeart/2005/8/layout/chevron2"/>
    <dgm:cxn modelId="{D4507B84-1B49-4E21-A330-6CD112C2270D}" type="presParOf" srcId="{57F39EAC-0584-4F6A-A229-AA1ADF699B89}" destId="{52303C1B-702B-4147-B982-4F77CCA0CBEE}" srcOrd="0" destOrd="0" presId="urn:microsoft.com/office/officeart/2005/8/layout/chevron2"/>
    <dgm:cxn modelId="{B1207497-4D69-4521-BDDE-81191EA0AA0C}" type="presParOf" srcId="{57F39EAC-0584-4F6A-A229-AA1ADF699B89}" destId="{B75620F4-2A7E-4D33-B22E-332E6635BB4D}" srcOrd="1" destOrd="0" presId="urn:microsoft.com/office/officeart/2005/8/layout/chevron2"/>
    <dgm:cxn modelId="{6190FB66-439A-4D69-A11C-0D617577147F}" type="presParOf" srcId="{0E2E5388-22EB-4688-BE96-3AEA5EAA6741}" destId="{F61B8FCD-5169-40D9-BE52-80F81F6B0B7C}" srcOrd="9" destOrd="0" presId="urn:microsoft.com/office/officeart/2005/8/layout/chevron2"/>
    <dgm:cxn modelId="{F2710CF8-8D12-4D03-8066-F9DD749A5089}" type="presParOf" srcId="{0E2E5388-22EB-4688-BE96-3AEA5EAA6741}" destId="{A713F71F-3645-4405-88F6-372579589459}" srcOrd="10" destOrd="0" presId="urn:microsoft.com/office/officeart/2005/8/layout/chevron2"/>
    <dgm:cxn modelId="{5AAAED8C-85FF-43F8-AEBF-55C747EB4052}" type="presParOf" srcId="{A713F71F-3645-4405-88F6-372579589459}" destId="{3C417801-8FB3-4D7D-9567-B87FCCD2B52B}" srcOrd="0" destOrd="0" presId="urn:microsoft.com/office/officeart/2005/8/layout/chevron2"/>
    <dgm:cxn modelId="{FEF795A0-F29B-4B3B-A09A-B29D23ED8BDB}" type="presParOf" srcId="{A713F71F-3645-4405-88F6-372579589459}" destId="{A1F8BBC5-E598-49CA-A2DB-8527DE8D116A}" srcOrd="1" destOrd="0" presId="urn:microsoft.com/office/officeart/2005/8/layout/chevron2"/>
    <dgm:cxn modelId="{97C9D59C-934D-4D13-9DF5-886EEE5E5DCB}" type="presParOf" srcId="{0E2E5388-22EB-4688-BE96-3AEA5EAA6741}" destId="{4BF52DAB-5D4B-49D0-AB4A-C7E81CFD3F29}" srcOrd="11" destOrd="0" presId="urn:microsoft.com/office/officeart/2005/8/layout/chevron2"/>
    <dgm:cxn modelId="{B5F911B1-5A67-44B0-89E3-92DDA79D641A}" type="presParOf" srcId="{0E2E5388-22EB-4688-BE96-3AEA5EAA6741}" destId="{6D6DF867-A43F-4A13-A222-C86AA2E49868}" srcOrd="12" destOrd="0" presId="urn:microsoft.com/office/officeart/2005/8/layout/chevron2"/>
    <dgm:cxn modelId="{13FE6888-2B9E-4D96-8B0C-F8ECE72C4A31}" type="presParOf" srcId="{6D6DF867-A43F-4A13-A222-C86AA2E49868}" destId="{7B28E400-7FD1-4D94-BE43-FBDDE1BAE817}" srcOrd="0" destOrd="0" presId="urn:microsoft.com/office/officeart/2005/8/layout/chevron2"/>
    <dgm:cxn modelId="{EC92979F-815E-4D74-A77D-A57A8C780DAF}" type="presParOf" srcId="{6D6DF867-A43F-4A13-A222-C86AA2E49868}" destId="{3C2FEA51-D7CA-4A6F-80F6-BDB50C477DEC}" srcOrd="1" destOrd="0" presId="urn:microsoft.com/office/officeart/2005/8/layout/chevron2"/>
    <dgm:cxn modelId="{EB283C71-0BF7-46C5-9E60-B2DAFFF4CD80}" type="presParOf" srcId="{0E2E5388-22EB-4688-BE96-3AEA5EAA6741}" destId="{2338F407-D59D-4873-B05A-B0B1BE2613BF}" srcOrd="13" destOrd="0" presId="urn:microsoft.com/office/officeart/2005/8/layout/chevron2"/>
    <dgm:cxn modelId="{EFBABA75-8A5F-42AF-A243-34E387E0E75F}" type="presParOf" srcId="{0E2E5388-22EB-4688-BE96-3AEA5EAA6741}" destId="{8DA81698-46E7-4AA2-9747-3A65CB09D9EC}" srcOrd="14" destOrd="0" presId="urn:microsoft.com/office/officeart/2005/8/layout/chevron2"/>
    <dgm:cxn modelId="{5AC701E5-68D2-47F9-B11C-3553ED0A340B}" type="presParOf" srcId="{8DA81698-46E7-4AA2-9747-3A65CB09D9EC}" destId="{3963650D-B223-4905-874F-B33876E92001}" srcOrd="0" destOrd="0" presId="urn:microsoft.com/office/officeart/2005/8/layout/chevron2"/>
    <dgm:cxn modelId="{0A04175A-F832-4AF9-B0A8-D3061D6CA608}" type="presParOf" srcId="{8DA81698-46E7-4AA2-9747-3A65CB09D9EC}" destId="{C291BA2E-95C2-46A6-9103-593E4045B895}" srcOrd="1" destOrd="0" presId="urn:microsoft.com/office/officeart/2005/8/layout/chevron2"/>
    <dgm:cxn modelId="{2DC374EB-EC95-4C36-A000-36357A0CD7EB}" type="presParOf" srcId="{0E2E5388-22EB-4688-BE96-3AEA5EAA6741}" destId="{7880E02D-83FF-410C-BA4A-FCB0ED9592A5}" srcOrd="15" destOrd="0" presId="urn:microsoft.com/office/officeart/2005/8/layout/chevron2"/>
    <dgm:cxn modelId="{04D42777-875B-43A7-9477-DEB6D49D20C2}" type="presParOf" srcId="{0E2E5388-22EB-4688-BE96-3AEA5EAA6741}" destId="{1225621C-12A1-4ADA-AA96-AE17B32C5E56}" srcOrd="16" destOrd="0" presId="urn:microsoft.com/office/officeart/2005/8/layout/chevron2"/>
    <dgm:cxn modelId="{200EF3E6-ACE5-4460-9A00-DE5D76037DB5}" type="presParOf" srcId="{1225621C-12A1-4ADA-AA96-AE17B32C5E56}" destId="{DD1C2B91-64E1-488A-984E-E1B4DF27E6A6}" srcOrd="0" destOrd="0" presId="urn:microsoft.com/office/officeart/2005/8/layout/chevron2"/>
    <dgm:cxn modelId="{4616D79E-0959-400F-9BB1-7378D1C43277}" type="presParOf" srcId="{1225621C-12A1-4ADA-AA96-AE17B32C5E56}" destId="{2FA22148-4E41-4F1D-9B68-F9526F79680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8123EC0E-9828-4A64-BABE-73096E3FDF45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F75712-FFBA-4F32-84B6-6ECDD4AF4EC9}">
      <dgm:prSet phldrT="[Text]"/>
      <dgm:spPr/>
      <dgm:t>
        <a:bodyPr/>
        <a:lstStyle/>
        <a:p>
          <a:r>
            <a:rPr lang="en-US" dirty="0"/>
            <a:t>34</a:t>
          </a:r>
        </a:p>
      </dgm:t>
    </dgm:pt>
    <dgm:pt modelId="{B91CD320-FF06-4012-BF9C-D1A914C69C98}" type="parTrans" cxnId="{D1B8E066-3B35-4E46-9F00-82AA2CBBD684}">
      <dgm:prSet/>
      <dgm:spPr/>
      <dgm:t>
        <a:bodyPr/>
        <a:lstStyle/>
        <a:p>
          <a:endParaRPr lang="en-US"/>
        </a:p>
      </dgm:t>
    </dgm:pt>
    <dgm:pt modelId="{7F149144-6FA3-4D24-A520-C062B5EAF864}" type="sibTrans" cxnId="{D1B8E066-3B35-4E46-9F00-82AA2CBBD684}">
      <dgm:prSet/>
      <dgm:spPr/>
      <dgm:t>
        <a:bodyPr/>
        <a:lstStyle/>
        <a:p>
          <a:endParaRPr lang="en-US"/>
        </a:p>
      </dgm:t>
    </dgm:pt>
    <dgm:pt modelId="{5625077B-F45A-41AC-9B6E-1E30BCDE014B}">
      <dgm:prSet phldrT="[Text]"/>
      <dgm:spPr/>
      <dgm:t>
        <a:bodyPr/>
        <a:lstStyle/>
        <a:p>
          <a:r>
            <a:rPr lang="en-US" dirty="0"/>
            <a:t>If the player has high speed, high principle of attack and left leg</a:t>
          </a:r>
        </a:p>
      </dgm:t>
    </dgm:pt>
    <dgm:pt modelId="{FEC579D0-2119-4E91-8997-A8982C70F75D}" type="parTrans" cxnId="{E29D659F-5305-421C-81FA-0F9799D56A1C}">
      <dgm:prSet/>
      <dgm:spPr/>
      <dgm:t>
        <a:bodyPr/>
        <a:lstStyle/>
        <a:p>
          <a:endParaRPr lang="en-US"/>
        </a:p>
      </dgm:t>
    </dgm:pt>
    <dgm:pt modelId="{FCB10CCE-C002-4625-A5F2-85C6AE06D983}" type="sibTrans" cxnId="{E29D659F-5305-421C-81FA-0F9799D56A1C}">
      <dgm:prSet/>
      <dgm:spPr/>
      <dgm:t>
        <a:bodyPr/>
        <a:lstStyle/>
        <a:p>
          <a:endParaRPr lang="en-US"/>
        </a:p>
      </dgm:t>
    </dgm:pt>
    <dgm:pt modelId="{C84CF471-D289-4C8C-BB61-22832962184B}">
      <dgm:prSet phldrT="[Text]"/>
      <dgm:spPr/>
      <dgm:t>
        <a:bodyPr/>
        <a:lstStyle/>
        <a:p>
          <a:r>
            <a:rPr lang="en-US" dirty="0"/>
            <a:t>35</a:t>
          </a:r>
        </a:p>
      </dgm:t>
    </dgm:pt>
    <dgm:pt modelId="{F69F6C90-F4AE-43EF-A61C-AEF6866045BC}" type="parTrans" cxnId="{8DF028AD-D836-4F18-8953-B2FBCD15E93D}">
      <dgm:prSet/>
      <dgm:spPr/>
      <dgm:t>
        <a:bodyPr/>
        <a:lstStyle/>
        <a:p>
          <a:endParaRPr lang="en-US"/>
        </a:p>
      </dgm:t>
    </dgm:pt>
    <dgm:pt modelId="{3EA0467F-C93B-4D65-B691-9AAAC5E6FDCA}" type="sibTrans" cxnId="{8DF028AD-D836-4F18-8953-B2FBCD15E93D}">
      <dgm:prSet/>
      <dgm:spPr/>
      <dgm:t>
        <a:bodyPr/>
        <a:lstStyle/>
        <a:p>
          <a:endParaRPr lang="en-US"/>
        </a:p>
      </dgm:t>
    </dgm:pt>
    <dgm:pt modelId="{6C07F4E4-5C86-48DD-88FF-7FC05F222F26}">
      <dgm:prSet phldrT="[Text]"/>
      <dgm:spPr/>
      <dgm:t>
        <a:bodyPr/>
        <a:lstStyle/>
        <a:p>
          <a:pPr rtl="0"/>
          <a:r>
            <a:rPr lang="en-US" dirty="0"/>
            <a:t>If the player has high shooting and high principle of attack</a:t>
          </a:r>
        </a:p>
      </dgm:t>
    </dgm:pt>
    <dgm:pt modelId="{024A4A31-FDEF-4AAE-9478-AEA008193E89}" type="parTrans" cxnId="{17C7F39E-8F25-476B-81BC-D0594216B6D5}">
      <dgm:prSet/>
      <dgm:spPr/>
      <dgm:t>
        <a:bodyPr/>
        <a:lstStyle/>
        <a:p>
          <a:endParaRPr lang="en-US"/>
        </a:p>
      </dgm:t>
    </dgm:pt>
    <dgm:pt modelId="{F915E022-354B-40D3-9636-F6FB273AFE54}" type="sibTrans" cxnId="{17C7F39E-8F25-476B-81BC-D0594216B6D5}">
      <dgm:prSet/>
      <dgm:spPr/>
      <dgm:t>
        <a:bodyPr/>
        <a:lstStyle/>
        <a:p>
          <a:endParaRPr lang="en-US"/>
        </a:p>
      </dgm:t>
    </dgm:pt>
    <dgm:pt modelId="{A2362B16-3654-4D29-8903-C103C2AE93C6}">
      <dgm:prSet phldrT="[Text]"/>
      <dgm:spPr/>
      <dgm:t>
        <a:bodyPr/>
        <a:lstStyle/>
        <a:p>
          <a:r>
            <a:rPr lang="en-US" dirty="0"/>
            <a:t>36</a:t>
          </a:r>
        </a:p>
      </dgm:t>
    </dgm:pt>
    <dgm:pt modelId="{EEE1AE31-3849-4B34-BF01-1E0F65689974}" type="parTrans" cxnId="{DBEFB4D5-23CD-4E70-B7AD-23B5405673E1}">
      <dgm:prSet/>
      <dgm:spPr/>
      <dgm:t>
        <a:bodyPr/>
        <a:lstStyle/>
        <a:p>
          <a:endParaRPr lang="en-US"/>
        </a:p>
      </dgm:t>
    </dgm:pt>
    <dgm:pt modelId="{4B335418-D135-4642-88A1-F83302D6B834}" type="sibTrans" cxnId="{DBEFB4D5-23CD-4E70-B7AD-23B5405673E1}">
      <dgm:prSet/>
      <dgm:spPr/>
      <dgm:t>
        <a:bodyPr/>
        <a:lstStyle/>
        <a:p>
          <a:endParaRPr lang="en-US"/>
        </a:p>
      </dgm:t>
    </dgm:pt>
    <dgm:pt modelId="{12CF2D33-6D03-45D0-AFEC-D121BABB9725}">
      <dgm:prSet phldrT="[Text]"/>
      <dgm:spPr/>
      <dgm:t>
        <a:bodyPr/>
        <a:lstStyle/>
        <a:p>
          <a:r>
            <a:rPr lang="en-US" dirty="0"/>
            <a:t>If the player has high shooting, high jump and high principle of attack</a:t>
          </a:r>
        </a:p>
      </dgm:t>
    </dgm:pt>
    <dgm:pt modelId="{F35D7224-11BB-4C17-8A10-C139E6400569}" type="parTrans" cxnId="{A80EE1F0-07D8-48E7-9C58-1F086C887011}">
      <dgm:prSet/>
      <dgm:spPr/>
      <dgm:t>
        <a:bodyPr/>
        <a:lstStyle/>
        <a:p>
          <a:endParaRPr lang="en-US"/>
        </a:p>
      </dgm:t>
    </dgm:pt>
    <dgm:pt modelId="{6F0B64DB-88F0-4C7F-950B-9A2E1E0EE7B9}" type="sibTrans" cxnId="{A80EE1F0-07D8-48E7-9C58-1F086C887011}">
      <dgm:prSet/>
      <dgm:spPr/>
      <dgm:t>
        <a:bodyPr/>
        <a:lstStyle/>
        <a:p>
          <a:endParaRPr lang="en-US"/>
        </a:p>
      </dgm:t>
    </dgm:pt>
    <dgm:pt modelId="{BBCB8BE5-7752-4609-976B-2A8C2F48C324}">
      <dgm:prSet phldrT="[Text]"/>
      <dgm:spPr/>
      <dgm:t>
        <a:bodyPr/>
        <a:lstStyle/>
        <a:p>
          <a:r>
            <a:rPr lang="en-US" dirty="0"/>
            <a:t>37</a:t>
          </a:r>
        </a:p>
      </dgm:t>
    </dgm:pt>
    <dgm:pt modelId="{6D77FCA8-F079-4F3C-A725-51D80DA79074}" type="parTrans" cxnId="{6838CC3C-0477-4814-80B2-87B46F1FFD85}">
      <dgm:prSet/>
      <dgm:spPr/>
      <dgm:t>
        <a:bodyPr/>
        <a:lstStyle/>
        <a:p>
          <a:endParaRPr lang="en-US"/>
        </a:p>
      </dgm:t>
    </dgm:pt>
    <dgm:pt modelId="{6F5B1662-D77F-4E07-AC49-E7AE641FC986}" type="sibTrans" cxnId="{6838CC3C-0477-4814-80B2-87B46F1FFD85}">
      <dgm:prSet/>
      <dgm:spPr/>
      <dgm:t>
        <a:bodyPr/>
        <a:lstStyle/>
        <a:p>
          <a:endParaRPr lang="en-US"/>
        </a:p>
      </dgm:t>
    </dgm:pt>
    <dgm:pt modelId="{BC855280-BBAC-4547-9228-4DF7B39BD0AE}">
      <dgm:prSet phldrT="[Text]"/>
      <dgm:spPr/>
      <dgm:t>
        <a:bodyPr/>
        <a:lstStyle/>
        <a:p>
          <a:r>
            <a:rPr lang="en-US" dirty="0"/>
            <a:t>If the player has high shooting, high jump, high heading and high principle of attack</a:t>
          </a:r>
        </a:p>
      </dgm:t>
    </dgm:pt>
    <dgm:pt modelId="{82074CB6-3F1A-4CBC-843C-5D1A72524B5C}" type="parTrans" cxnId="{C87FDC55-2647-4400-9A90-6F7E2D0E2FFB}">
      <dgm:prSet/>
      <dgm:spPr/>
      <dgm:t>
        <a:bodyPr/>
        <a:lstStyle/>
        <a:p>
          <a:endParaRPr lang="en-US"/>
        </a:p>
      </dgm:t>
    </dgm:pt>
    <dgm:pt modelId="{415DBC80-D60C-433E-873E-1E30D46D51AD}" type="sibTrans" cxnId="{C87FDC55-2647-4400-9A90-6F7E2D0E2FFB}">
      <dgm:prSet/>
      <dgm:spPr/>
      <dgm:t>
        <a:bodyPr/>
        <a:lstStyle/>
        <a:p>
          <a:endParaRPr lang="en-US"/>
        </a:p>
      </dgm:t>
    </dgm:pt>
    <dgm:pt modelId="{7B2B512F-FD42-4EDF-8F1A-83D318F02CDC}">
      <dgm:prSet phldrT="[Text]"/>
      <dgm:spPr/>
      <dgm:t>
        <a:bodyPr/>
        <a:lstStyle/>
        <a:p>
          <a:r>
            <a:rPr lang="en-US" dirty="0"/>
            <a:t>38</a:t>
          </a:r>
        </a:p>
      </dgm:t>
    </dgm:pt>
    <dgm:pt modelId="{7A0AC7DF-3A3E-499D-8606-D328A2C586A9}" type="parTrans" cxnId="{11E6C4E1-492A-4EDD-AE0A-DD29FCC50712}">
      <dgm:prSet/>
      <dgm:spPr/>
      <dgm:t>
        <a:bodyPr/>
        <a:lstStyle/>
        <a:p>
          <a:endParaRPr lang="en-US"/>
        </a:p>
      </dgm:t>
    </dgm:pt>
    <dgm:pt modelId="{AD052660-DD97-4485-B86A-80D374DCF545}" type="sibTrans" cxnId="{11E6C4E1-492A-4EDD-AE0A-DD29FCC50712}">
      <dgm:prSet/>
      <dgm:spPr/>
      <dgm:t>
        <a:bodyPr/>
        <a:lstStyle/>
        <a:p>
          <a:endParaRPr lang="en-US"/>
        </a:p>
      </dgm:t>
    </dgm:pt>
    <dgm:pt modelId="{2ABAFCFF-050C-4B6B-9576-47F41495C635}">
      <dgm:prSet phldrT="[Text]"/>
      <dgm:spPr/>
      <dgm:t>
        <a:bodyPr/>
        <a:lstStyle/>
        <a:p>
          <a:r>
            <a:rPr lang="en-US" dirty="0"/>
            <a:t>If the player has high shooting, high jump, high heading, high finishing and high principle of attack</a:t>
          </a:r>
        </a:p>
      </dgm:t>
    </dgm:pt>
    <dgm:pt modelId="{8286E51C-4982-47CF-8844-ABE35BB828F6}" type="parTrans" cxnId="{566CCDA8-96A6-4A4A-9285-1D22D1F3B5A7}">
      <dgm:prSet/>
      <dgm:spPr/>
      <dgm:t>
        <a:bodyPr/>
        <a:lstStyle/>
        <a:p>
          <a:endParaRPr lang="en-US"/>
        </a:p>
      </dgm:t>
    </dgm:pt>
    <dgm:pt modelId="{17E67B66-8869-4533-952E-D47533938989}" type="sibTrans" cxnId="{566CCDA8-96A6-4A4A-9285-1D22D1F3B5A7}">
      <dgm:prSet/>
      <dgm:spPr/>
      <dgm:t>
        <a:bodyPr/>
        <a:lstStyle/>
        <a:p>
          <a:endParaRPr lang="en-US"/>
        </a:p>
      </dgm:t>
    </dgm:pt>
    <dgm:pt modelId="{CD6026E3-43A3-4806-B98E-08CF9D387583}">
      <dgm:prSet phldrT="[Text]"/>
      <dgm:spPr/>
      <dgm:t>
        <a:bodyPr/>
        <a:lstStyle/>
        <a:p>
          <a:r>
            <a:rPr lang="en-US" dirty="0"/>
            <a:t>39</a:t>
          </a:r>
        </a:p>
      </dgm:t>
    </dgm:pt>
    <dgm:pt modelId="{39E6D09F-9176-4BCE-B263-DD04CD5EF97C}" type="parTrans" cxnId="{6A73C571-36F1-4EF2-B3EF-1D8AFC7041DC}">
      <dgm:prSet/>
      <dgm:spPr/>
      <dgm:t>
        <a:bodyPr/>
        <a:lstStyle/>
        <a:p>
          <a:endParaRPr lang="en-US"/>
        </a:p>
      </dgm:t>
    </dgm:pt>
    <dgm:pt modelId="{45807F14-419A-4266-A68E-B77B1DC1DF92}" type="sibTrans" cxnId="{6A73C571-36F1-4EF2-B3EF-1D8AFC7041DC}">
      <dgm:prSet/>
      <dgm:spPr/>
      <dgm:t>
        <a:bodyPr/>
        <a:lstStyle/>
        <a:p>
          <a:endParaRPr lang="en-US"/>
        </a:p>
      </dgm:t>
    </dgm:pt>
    <dgm:pt modelId="{43D0F3FC-A365-4EB2-A0E1-0BE6557ECF74}">
      <dgm:prSet phldrT="[Text]"/>
      <dgm:spPr/>
      <dgm:t>
        <a:bodyPr/>
        <a:lstStyle/>
        <a:p>
          <a:r>
            <a:rPr lang="en-US" dirty="0"/>
            <a:t>If the player has high shooting, high jump, high strength, high finishing and high principle of attack</a:t>
          </a:r>
        </a:p>
      </dgm:t>
    </dgm:pt>
    <dgm:pt modelId="{38C85251-C52D-4FE6-AD8A-3E2A3DBE8E21}" type="parTrans" cxnId="{7EB73D05-23D6-4B14-9DBA-8050E2FA5201}">
      <dgm:prSet/>
      <dgm:spPr/>
      <dgm:t>
        <a:bodyPr/>
        <a:lstStyle/>
        <a:p>
          <a:endParaRPr lang="en-US"/>
        </a:p>
      </dgm:t>
    </dgm:pt>
    <dgm:pt modelId="{B84C2E09-03FF-4346-B1CF-6F800F305539}" type="sibTrans" cxnId="{7EB73D05-23D6-4B14-9DBA-8050E2FA5201}">
      <dgm:prSet/>
      <dgm:spPr/>
      <dgm:t>
        <a:bodyPr/>
        <a:lstStyle/>
        <a:p>
          <a:endParaRPr lang="en-US"/>
        </a:p>
      </dgm:t>
    </dgm:pt>
    <dgm:pt modelId="{148923FD-BBD0-453B-B826-5FAD7EEE4C51}">
      <dgm:prSet phldrT="[Text]"/>
      <dgm:spPr/>
      <dgm:t>
        <a:bodyPr/>
        <a:lstStyle/>
        <a:p>
          <a:r>
            <a:rPr lang="en-US" dirty="0"/>
            <a:t>40</a:t>
          </a:r>
        </a:p>
      </dgm:t>
    </dgm:pt>
    <dgm:pt modelId="{8166F75D-7109-4EEC-967C-08EE9A7840D3}" type="parTrans" cxnId="{5AB483B5-9681-453D-A9A5-7EC9AB97D5F9}">
      <dgm:prSet/>
      <dgm:spPr/>
      <dgm:t>
        <a:bodyPr/>
        <a:lstStyle/>
        <a:p>
          <a:endParaRPr lang="en-US"/>
        </a:p>
      </dgm:t>
    </dgm:pt>
    <dgm:pt modelId="{7A177D91-70F5-4071-98B9-F94DA81A4F37}" type="sibTrans" cxnId="{5AB483B5-9681-453D-A9A5-7EC9AB97D5F9}">
      <dgm:prSet/>
      <dgm:spPr/>
      <dgm:t>
        <a:bodyPr/>
        <a:lstStyle/>
        <a:p>
          <a:endParaRPr lang="en-US"/>
        </a:p>
      </dgm:t>
    </dgm:pt>
    <dgm:pt modelId="{919CEDD7-E0A0-43D4-AEB9-66C4F0EFEA28}">
      <dgm:prSet phldrT="[Text]"/>
      <dgm:spPr/>
      <dgm:t>
        <a:bodyPr/>
        <a:lstStyle/>
        <a:p>
          <a:r>
            <a:rPr lang="en-US" dirty="0"/>
            <a:t>If the player has high shooting, high jump, high heading, high finishing, high positioning and high principle of attack</a:t>
          </a:r>
        </a:p>
      </dgm:t>
    </dgm:pt>
    <dgm:pt modelId="{9F7F490A-94DB-4080-BA8B-9572BBDA5A4D}" type="parTrans" cxnId="{9AA8C883-ABD9-4285-8AF2-08F58383BFF7}">
      <dgm:prSet/>
      <dgm:spPr/>
      <dgm:t>
        <a:bodyPr/>
        <a:lstStyle/>
        <a:p>
          <a:endParaRPr lang="en-US"/>
        </a:p>
      </dgm:t>
    </dgm:pt>
    <dgm:pt modelId="{E3EC812D-CE98-4BDB-ACE7-FA7E983E4B72}" type="sibTrans" cxnId="{9AA8C883-ABD9-4285-8AF2-08F58383BFF7}">
      <dgm:prSet/>
      <dgm:spPr/>
      <dgm:t>
        <a:bodyPr/>
        <a:lstStyle/>
        <a:p>
          <a:endParaRPr lang="en-US"/>
        </a:p>
      </dgm:t>
    </dgm:pt>
    <dgm:pt modelId="{7888F7B6-264F-4972-8946-23E5CD8F3B92}">
      <dgm:prSet/>
      <dgm:spPr/>
      <dgm:t>
        <a:bodyPr/>
        <a:lstStyle/>
        <a:p>
          <a:r>
            <a:rPr lang="en-US" dirty="0"/>
            <a:t>Then the player position is a right-wing</a:t>
          </a:r>
        </a:p>
      </dgm:t>
    </dgm:pt>
    <dgm:pt modelId="{0DD0ED17-A0E4-4EA3-9C7A-638C6EF80ED9}" type="parTrans" cxnId="{DFA0D6FB-4A16-4F97-85A0-81D3A174C8C3}">
      <dgm:prSet/>
      <dgm:spPr/>
      <dgm:t>
        <a:bodyPr/>
        <a:lstStyle/>
        <a:p>
          <a:endParaRPr lang="en-US"/>
        </a:p>
      </dgm:t>
    </dgm:pt>
    <dgm:pt modelId="{243FF691-2BED-42BC-923A-346FD59C528A}" type="sibTrans" cxnId="{DFA0D6FB-4A16-4F97-85A0-81D3A174C8C3}">
      <dgm:prSet/>
      <dgm:spPr/>
      <dgm:t>
        <a:bodyPr/>
        <a:lstStyle/>
        <a:p>
          <a:endParaRPr lang="en-US"/>
        </a:p>
      </dgm:t>
    </dgm:pt>
    <dgm:pt modelId="{52A554E2-AD0B-4731-8BB0-4FBB0F36DC5D}">
      <dgm:prSet/>
      <dgm:spPr/>
      <dgm:t>
        <a:bodyPr/>
        <a:lstStyle/>
        <a:p>
          <a:r>
            <a:rPr lang="en-US" dirty="0"/>
            <a:t>Then the player position is a center-forward</a:t>
          </a:r>
        </a:p>
      </dgm:t>
    </dgm:pt>
    <dgm:pt modelId="{798108E7-DF91-4C24-9CA6-1BE71F2128EC}" type="parTrans" cxnId="{1927EB74-F670-4F2E-A49F-56BF3115E3A2}">
      <dgm:prSet/>
      <dgm:spPr/>
      <dgm:t>
        <a:bodyPr/>
        <a:lstStyle/>
        <a:p>
          <a:endParaRPr lang="en-US"/>
        </a:p>
      </dgm:t>
    </dgm:pt>
    <dgm:pt modelId="{111E2B04-A194-4449-B615-D9F17421D726}" type="sibTrans" cxnId="{1927EB74-F670-4F2E-A49F-56BF3115E3A2}">
      <dgm:prSet/>
      <dgm:spPr/>
      <dgm:t>
        <a:bodyPr/>
        <a:lstStyle/>
        <a:p>
          <a:endParaRPr lang="en-US"/>
        </a:p>
      </dgm:t>
    </dgm:pt>
    <dgm:pt modelId="{35B1C0A8-B7C4-49F5-9936-3B3CA71F31F9}">
      <dgm:prSet/>
      <dgm:spPr/>
      <dgm:t>
        <a:bodyPr/>
        <a:lstStyle/>
        <a:p>
          <a:r>
            <a:rPr lang="en-US" dirty="0"/>
            <a:t>Then the player position is a center-forward</a:t>
          </a:r>
        </a:p>
      </dgm:t>
    </dgm:pt>
    <dgm:pt modelId="{3A014869-9F23-413A-A463-D32C3A9CDA13}" type="parTrans" cxnId="{D118E32B-E934-460E-A60E-9148039C5D20}">
      <dgm:prSet/>
      <dgm:spPr/>
      <dgm:t>
        <a:bodyPr/>
        <a:lstStyle/>
        <a:p>
          <a:endParaRPr lang="en-US"/>
        </a:p>
      </dgm:t>
    </dgm:pt>
    <dgm:pt modelId="{662BB0E9-0823-4506-B4CA-B82624B5A160}" type="sibTrans" cxnId="{D118E32B-E934-460E-A60E-9148039C5D20}">
      <dgm:prSet/>
      <dgm:spPr/>
      <dgm:t>
        <a:bodyPr/>
        <a:lstStyle/>
        <a:p>
          <a:endParaRPr lang="en-US"/>
        </a:p>
      </dgm:t>
    </dgm:pt>
    <dgm:pt modelId="{5EB12B0C-4577-4158-B77D-82D96CC9C649}">
      <dgm:prSet/>
      <dgm:spPr/>
      <dgm:t>
        <a:bodyPr/>
        <a:lstStyle/>
        <a:p>
          <a:r>
            <a:rPr lang="en-US" dirty="0"/>
            <a:t>Then the player position is a center-forward</a:t>
          </a:r>
        </a:p>
      </dgm:t>
    </dgm:pt>
    <dgm:pt modelId="{19C07EF5-44F4-4EA0-B99D-96C2E73CCC7C}" type="parTrans" cxnId="{094BF7A1-E933-4894-AA6E-25DD7DF43AC3}">
      <dgm:prSet/>
      <dgm:spPr/>
      <dgm:t>
        <a:bodyPr/>
        <a:lstStyle/>
        <a:p>
          <a:endParaRPr lang="en-US"/>
        </a:p>
      </dgm:t>
    </dgm:pt>
    <dgm:pt modelId="{9873B8CB-CF46-4024-A675-8C72923703F6}" type="sibTrans" cxnId="{094BF7A1-E933-4894-AA6E-25DD7DF43AC3}">
      <dgm:prSet/>
      <dgm:spPr/>
      <dgm:t>
        <a:bodyPr/>
        <a:lstStyle/>
        <a:p>
          <a:endParaRPr lang="en-US"/>
        </a:p>
      </dgm:t>
    </dgm:pt>
    <dgm:pt modelId="{5B251B11-E973-4EEC-8233-5DAC577A2843}">
      <dgm:prSet/>
      <dgm:spPr/>
      <dgm:t>
        <a:bodyPr/>
        <a:lstStyle/>
        <a:p>
          <a:r>
            <a:rPr lang="en-US" dirty="0"/>
            <a:t>Then the player position is a center-forward</a:t>
          </a:r>
        </a:p>
      </dgm:t>
    </dgm:pt>
    <dgm:pt modelId="{F148F920-A57B-4B94-B546-654AB0FC1234}" type="parTrans" cxnId="{14371869-DCB3-4BCC-B883-83D50220E439}">
      <dgm:prSet/>
      <dgm:spPr/>
      <dgm:t>
        <a:bodyPr/>
        <a:lstStyle/>
        <a:p>
          <a:endParaRPr lang="en-US"/>
        </a:p>
      </dgm:t>
    </dgm:pt>
    <dgm:pt modelId="{B2B6CDC1-C23F-4BB3-8E1F-6D698D6F6418}" type="sibTrans" cxnId="{14371869-DCB3-4BCC-B883-83D50220E439}">
      <dgm:prSet/>
      <dgm:spPr/>
      <dgm:t>
        <a:bodyPr/>
        <a:lstStyle/>
        <a:p>
          <a:endParaRPr lang="en-US"/>
        </a:p>
      </dgm:t>
    </dgm:pt>
    <dgm:pt modelId="{AB8C17BC-38D8-44DF-A4FA-C307D4999F60}">
      <dgm:prSet/>
      <dgm:spPr/>
      <dgm:t>
        <a:bodyPr/>
        <a:lstStyle/>
        <a:p>
          <a:r>
            <a:rPr lang="en-US" dirty="0"/>
            <a:t>Then the player position is a center-forward</a:t>
          </a:r>
        </a:p>
      </dgm:t>
    </dgm:pt>
    <dgm:pt modelId="{F2E5F390-72CE-47DB-8FE9-8363A63A2DDD}" type="parTrans" cxnId="{5E3846FE-6516-4D6A-B135-794D8E3676C3}">
      <dgm:prSet/>
      <dgm:spPr/>
      <dgm:t>
        <a:bodyPr/>
        <a:lstStyle/>
        <a:p>
          <a:endParaRPr lang="en-US"/>
        </a:p>
      </dgm:t>
    </dgm:pt>
    <dgm:pt modelId="{66109436-7166-46C0-9357-64E5E90DAA60}" type="sibTrans" cxnId="{5E3846FE-6516-4D6A-B135-794D8E3676C3}">
      <dgm:prSet/>
      <dgm:spPr/>
      <dgm:t>
        <a:bodyPr/>
        <a:lstStyle/>
        <a:p>
          <a:endParaRPr lang="en-US"/>
        </a:p>
      </dgm:t>
    </dgm:pt>
    <dgm:pt modelId="{8D5EB470-C1B7-414B-A440-5312B38F1E40}">
      <dgm:prSet/>
      <dgm:spPr/>
      <dgm:t>
        <a:bodyPr/>
        <a:lstStyle/>
        <a:p>
          <a:r>
            <a:rPr lang="en-US" dirty="0"/>
            <a:t>Then the player position is a center-forward</a:t>
          </a:r>
        </a:p>
      </dgm:t>
    </dgm:pt>
    <dgm:pt modelId="{154E0B58-C7B5-4A45-B172-F8A6CB36AB68}" type="parTrans" cxnId="{972B0EF1-0404-4C9C-8395-6D32FCC5AF46}">
      <dgm:prSet/>
      <dgm:spPr/>
      <dgm:t>
        <a:bodyPr/>
        <a:lstStyle/>
        <a:p>
          <a:endParaRPr lang="en-US"/>
        </a:p>
      </dgm:t>
    </dgm:pt>
    <dgm:pt modelId="{A9541478-27EF-4ECF-A38E-C4DDFB7DB029}" type="sibTrans" cxnId="{972B0EF1-0404-4C9C-8395-6D32FCC5AF46}">
      <dgm:prSet/>
      <dgm:spPr/>
      <dgm:t>
        <a:bodyPr/>
        <a:lstStyle/>
        <a:p>
          <a:endParaRPr lang="en-US"/>
        </a:p>
      </dgm:t>
    </dgm:pt>
    <dgm:pt modelId="{0E2E5388-22EB-4688-BE96-3AEA5EAA6741}" type="pres">
      <dgm:prSet presAssocID="{8123EC0E-9828-4A64-BABE-73096E3FDF45}" presName="linearFlow" presStyleCnt="0">
        <dgm:presLayoutVars>
          <dgm:dir/>
          <dgm:animLvl val="lvl"/>
          <dgm:resizeHandles val="exact"/>
        </dgm:presLayoutVars>
      </dgm:prSet>
      <dgm:spPr/>
    </dgm:pt>
    <dgm:pt modelId="{47A46975-7E3D-490B-BD64-33B2EB9E6CEF}" type="pres">
      <dgm:prSet presAssocID="{A5F75712-FFBA-4F32-84B6-6ECDD4AF4EC9}" presName="composite" presStyleCnt="0"/>
      <dgm:spPr/>
    </dgm:pt>
    <dgm:pt modelId="{B117FBFD-C3BC-4ECC-8616-8444B8CE940C}" type="pres">
      <dgm:prSet presAssocID="{A5F75712-FFBA-4F32-84B6-6ECDD4AF4EC9}" presName="parentText" presStyleLbl="alignNode1" presStyleIdx="0" presStyleCnt="7">
        <dgm:presLayoutVars>
          <dgm:chMax val="1"/>
          <dgm:bulletEnabled val="1"/>
        </dgm:presLayoutVars>
      </dgm:prSet>
      <dgm:spPr/>
    </dgm:pt>
    <dgm:pt modelId="{11F669BB-E1A5-4E79-A6E3-F24153E97697}" type="pres">
      <dgm:prSet presAssocID="{A5F75712-FFBA-4F32-84B6-6ECDD4AF4EC9}" presName="descendantText" presStyleLbl="alignAcc1" presStyleIdx="0" presStyleCnt="7">
        <dgm:presLayoutVars>
          <dgm:bulletEnabled val="1"/>
        </dgm:presLayoutVars>
      </dgm:prSet>
      <dgm:spPr/>
    </dgm:pt>
    <dgm:pt modelId="{AE445DCA-A462-461E-ABA9-F25428029BF6}" type="pres">
      <dgm:prSet presAssocID="{7F149144-6FA3-4D24-A520-C062B5EAF864}" presName="sp" presStyleCnt="0"/>
      <dgm:spPr/>
    </dgm:pt>
    <dgm:pt modelId="{53C569AC-641F-4795-9B08-F9666B5A6E89}" type="pres">
      <dgm:prSet presAssocID="{C84CF471-D289-4C8C-BB61-22832962184B}" presName="composite" presStyleCnt="0"/>
      <dgm:spPr/>
    </dgm:pt>
    <dgm:pt modelId="{9B5A2916-AC7E-49A0-A239-95717A294C24}" type="pres">
      <dgm:prSet presAssocID="{C84CF471-D289-4C8C-BB61-22832962184B}" presName="parentText" presStyleLbl="alignNode1" presStyleIdx="1" presStyleCnt="7">
        <dgm:presLayoutVars>
          <dgm:chMax val="1"/>
          <dgm:bulletEnabled val="1"/>
        </dgm:presLayoutVars>
      </dgm:prSet>
      <dgm:spPr/>
    </dgm:pt>
    <dgm:pt modelId="{09F3E0ED-6474-4930-9843-0F3C18E53AE8}" type="pres">
      <dgm:prSet presAssocID="{C84CF471-D289-4C8C-BB61-22832962184B}" presName="descendantText" presStyleLbl="alignAcc1" presStyleIdx="1" presStyleCnt="7">
        <dgm:presLayoutVars>
          <dgm:bulletEnabled val="1"/>
        </dgm:presLayoutVars>
      </dgm:prSet>
      <dgm:spPr/>
    </dgm:pt>
    <dgm:pt modelId="{B87AB7B6-3876-4495-96E9-3DE93F767A1E}" type="pres">
      <dgm:prSet presAssocID="{3EA0467F-C93B-4D65-B691-9AAAC5E6FDCA}" presName="sp" presStyleCnt="0"/>
      <dgm:spPr/>
    </dgm:pt>
    <dgm:pt modelId="{7DCEC2E4-F7D5-48C2-B96A-BD5088BF3866}" type="pres">
      <dgm:prSet presAssocID="{A2362B16-3654-4D29-8903-C103C2AE93C6}" presName="composite" presStyleCnt="0"/>
      <dgm:spPr/>
    </dgm:pt>
    <dgm:pt modelId="{9A950429-5BB2-4FE8-8803-75DA23DC45C6}" type="pres">
      <dgm:prSet presAssocID="{A2362B16-3654-4D29-8903-C103C2AE93C6}" presName="parentText" presStyleLbl="alignNode1" presStyleIdx="2" presStyleCnt="7" custLinFactNeighborY="-852">
        <dgm:presLayoutVars>
          <dgm:chMax val="1"/>
          <dgm:bulletEnabled val="1"/>
        </dgm:presLayoutVars>
      </dgm:prSet>
      <dgm:spPr/>
    </dgm:pt>
    <dgm:pt modelId="{DAC297D0-3059-495E-BA1B-C389C7B5EBA5}" type="pres">
      <dgm:prSet presAssocID="{A2362B16-3654-4D29-8903-C103C2AE93C6}" presName="descendantText" presStyleLbl="alignAcc1" presStyleIdx="2" presStyleCnt="7" custLinFactNeighborY="-1508">
        <dgm:presLayoutVars>
          <dgm:bulletEnabled val="1"/>
        </dgm:presLayoutVars>
      </dgm:prSet>
      <dgm:spPr/>
    </dgm:pt>
    <dgm:pt modelId="{F6E48E69-4A13-483A-A456-AE8926E10CEA}" type="pres">
      <dgm:prSet presAssocID="{4B335418-D135-4642-88A1-F83302D6B834}" presName="sp" presStyleCnt="0"/>
      <dgm:spPr/>
    </dgm:pt>
    <dgm:pt modelId="{AF0B87C7-C23C-48F9-936E-A06939B46E0B}" type="pres">
      <dgm:prSet presAssocID="{BBCB8BE5-7752-4609-976B-2A8C2F48C324}" presName="composite" presStyleCnt="0"/>
      <dgm:spPr/>
    </dgm:pt>
    <dgm:pt modelId="{14A2C387-A43F-407B-910E-CB400F875E2E}" type="pres">
      <dgm:prSet presAssocID="{BBCB8BE5-7752-4609-976B-2A8C2F48C324}" presName="parentText" presStyleLbl="alignNode1" presStyleIdx="3" presStyleCnt="7">
        <dgm:presLayoutVars>
          <dgm:chMax val="1"/>
          <dgm:bulletEnabled val="1"/>
        </dgm:presLayoutVars>
      </dgm:prSet>
      <dgm:spPr/>
    </dgm:pt>
    <dgm:pt modelId="{E7439957-2B24-4F8F-91A2-C1C2CCAD6B61}" type="pres">
      <dgm:prSet presAssocID="{BBCB8BE5-7752-4609-976B-2A8C2F48C324}" presName="descendantText" presStyleLbl="alignAcc1" presStyleIdx="3" presStyleCnt="7">
        <dgm:presLayoutVars>
          <dgm:bulletEnabled val="1"/>
        </dgm:presLayoutVars>
      </dgm:prSet>
      <dgm:spPr/>
    </dgm:pt>
    <dgm:pt modelId="{71F3AB0D-7CF0-4861-90B1-30047CDDAB75}" type="pres">
      <dgm:prSet presAssocID="{6F5B1662-D77F-4E07-AC49-E7AE641FC986}" presName="sp" presStyleCnt="0"/>
      <dgm:spPr/>
    </dgm:pt>
    <dgm:pt modelId="{57F39EAC-0584-4F6A-A229-AA1ADF699B89}" type="pres">
      <dgm:prSet presAssocID="{7B2B512F-FD42-4EDF-8F1A-83D318F02CDC}" presName="composite" presStyleCnt="0"/>
      <dgm:spPr/>
    </dgm:pt>
    <dgm:pt modelId="{52303C1B-702B-4147-B982-4F77CCA0CBEE}" type="pres">
      <dgm:prSet presAssocID="{7B2B512F-FD42-4EDF-8F1A-83D318F02CDC}" presName="parentText" presStyleLbl="alignNode1" presStyleIdx="4" presStyleCnt="7">
        <dgm:presLayoutVars>
          <dgm:chMax val="1"/>
          <dgm:bulletEnabled val="1"/>
        </dgm:presLayoutVars>
      </dgm:prSet>
      <dgm:spPr/>
    </dgm:pt>
    <dgm:pt modelId="{B75620F4-2A7E-4D33-B22E-332E6635BB4D}" type="pres">
      <dgm:prSet presAssocID="{7B2B512F-FD42-4EDF-8F1A-83D318F02CDC}" presName="descendantText" presStyleLbl="alignAcc1" presStyleIdx="4" presStyleCnt="7">
        <dgm:presLayoutVars>
          <dgm:bulletEnabled val="1"/>
        </dgm:presLayoutVars>
      </dgm:prSet>
      <dgm:spPr/>
    </dgm:pt>
    <dgm:pt modelId="{F61B8FCD-5169-40D9-BE52-80F81F6B0B7C}" type="pres">
      <dgm:prSet presAssocID="{AD052660-DD97-4485-B86A-80D374DCF545}" presName="sp" presStyleCnt="0"/>
      <dgm:spPr/>
    </dgm:pt>
    <dgm:pt modelId="{A713F71F-3645-4405-88F6-372579589459}" type="pres">
      <dgm:prSet presAssocID="{CD6026E3-43A3-4806-B98E-08CF9D387583}" presName="composite" presStyleCnt="0"/>
      <dgm:spPr/>
    </dgm:pt>
    <dgm:pt modelId="{3C417801-8FB3-4D7D-9567-B87FCCD2B52B}" type="pres">
      <dgm:prSet presAssocID="{CD6026E3-43A3-4806-B98E-08CF9D387583}" presName="parentText" presStyleLbl="alignNode1" presStyleIdx="5" presStyleCnt="7">
        <dgm:presLayoutVars>
          <dgm:chMax val="1"/>
          <dgm:bulletEnabled val="1"/>
        </dgm:presLayoutVars>
      </dgm:prSet>
      <dgm:spPr/>
    </dgm:pt>
    <dgm:pt modelId="{A1F8BBC5-E598-49CA-A2DB-8527DE8D116A}" type="pres">
      <dgm:prSet presAssocID="{CD6026E3-43A3-4806-B98E-08CF9D387583}" presName="descendantText" presStyleLbl="alignAcc1" presStyleIdx="5" presStyleCnt="7" custLinFactNeighborY="0">
        <dgm:presLayoutVars>
          <dgm:bulletEnabled val="1"/>
        </dgm:presLayoutVars>
      </dgm:prSet>
      <dgm:spPr/>
    </dgm:pt>
    <dgm:pt modelId="{4BF52DAB-5D4B-49D0-AB4A-C7E81CFD3F29}" type="pres">
      <dgm:prSet presAssocID="{45807F14-419A-4266-A68E-B77B1DC1DF92}" presName="sp" presStyleCnt="0"/>
      <dgm:spPr/>
    </dgm:pt>
    <dgm:pt modelId="{6D6DF867-A43F-4A13-A222-C86AA2E49868}" type="pres">
      <dgm:prSet presAssocID="{148923FD-BBD0-453B-B826-5FAD7EEE4C51}" presName="composite" presStyleCnt="0"/>
      <dgm:spPr/>
    </dgm:pt>
    <dgm:pt modelId="{7B28E400-7FD1-4D94-BE43-FBDDE1BAE817}" type="pres">
      <dgm:prSet presAssocID="{148923FD-BBD0-453B-B826-5FAD7EEE4C51}" presName="parentText" presStyleLbl="alignNode1" presStyleIdx="6" presStyleCnt="7">
        <dgm:presLayoutVars>
          <dgm:chMax val="1"/>
          <dgm:bulletEnabled val="1"/>
        </dgm:presLayoutVars>
      </dgm:prSet>
      <dgm:spPr/>
    </dgm:pt>
    <dgm:pt modelId="{3C2FEA51-D7CA-4A6F-80F6-BDB50C477DEC}" type="pres">
      <dgm:prSet presAssocID="{148923FD-BBD0-453B-B826-5FAD7EEE4C51}" presName="descendantText" presStyleLbl="alignAcc1" presStyleIdx="6" presStyleCnt="7">
        <dgm:presLayoutVars>
          <dgm:bulletEnabled val="1"/>
        </dgm:presLayoutVars>
      </dgm:prSet>
      <dgm:spPr/>
    </dgm:pt>
  </dgm:ptLst>
  <dgm:cxnLst>
    <dgm:cxn modelId="{7EB73D05-23D6-4B14-9DBA-8050E2FA5201}" srcId="{CD6026E3-43A3-4806-B98E-08CF9D387583}" destId="{43D0F3FC-A365-4EB2-A0E1-0BE6557ECF74}" srcOrd="0" destOrd="0" parTransId="{38C85251-C52D-4FE6-AD8A-3E2A3DBE8E21}" sibTransId="{B84C2E09-03FF-4346-B1CF-6F800F305539}"/>
    <dgm:cxn modelId="{C8EE270A-AF69-42E7-BCE6-99F40B3F0AA8}" type="presOf" srcId="{6C07F4E4-5C86-48DD-88FF-7FC05F222F26}" destId="{09F3E0ED-6474-4930-9843-0F3C18E53AE8}" srcOrd="0" destOrd="0" presId="urn:microsoft.com/office/officeart/2005/8/layout/chevron2"/>
    <dgm:cxn modelId="{5DFB1010-15E0-4E92-BDBF-9B658F032174}" type="presOf" srcId="{8123EC0E-9828-4A64-BABE-73096E3FDF45}" destId="{0E2E5388-22EB-4688-BE96-3AEA5EAA6741}" srcOrd="0" destOrd="0" presId="urn:microsoft.com/office/officeart/2005/8/layout/chevron2"/>
    <dgm:cxn modelId="{1209E819-A7DA-4794-A155-4BF29EAE480A}" type="presOf" srcId="{C84CF471-D289-4C8C-BB61-22832962184B}" destId="{9B5A2916-AC7E-49A0-A239-95717A294C24}" srcOrd="0" destOrd="0" presId="urn:microsoft.com/office/officeart/2005/8/layout/chevron2"/>
    <dgm:cxn modelId="{CE5DB71D-EEB6-4C45-8BE6-C2FF3FA637F2}" type="presOf" srcId="{BBCB8BE5-7752-4609-976B-2A8C2F48C324}" destId="{14A2C387-A43F-407B-910E-CB400F875E2E}" srcOrd="0" destOrd="0" presId="urn:microsoft.com/office/officeart/2005/8/layout/chevron2"/>
    <dgm:cxn modelId="{34D88126-CC4A-4EC2-B996-56B59BFE45FC}" type="presOf" srcId="{52A554E2-AD0B-4731-8BB0-4FBB0F36DC5D}" destId="{09F3E0ED-6474-4930-9843-0F3C18E53AE8}" srcOrd="0" destOrd="1" presId="urn:microsoft.com/office/officeart/2005/8/layout/chevron2"/>
    <dgm:cxn modelId="{D118E32B-E934-460E-A60E-9148039C5D20}" srcId="{A2362B16-3654-4D29-8903-C103C2AE93C6}" destId="{35B1C0A8-B7C4-49F5-9936-3B3CA71F31F9}" srcOrd="1" destOrd="0" parTransId="{3A014869-9F23-413A-A463-D32C3A9CDA13}" sibTransId="{662BB0E9-0823-4506-B4CA-B82624B5A160}"/>
    <dgm:cxn modelId="{09B69C36-62E5-4ABE-925C-4DC9F81D8E3A}" type="presOf" srcId="{35B1C0A8-B7C4-49F5-9936-3B3CA71F31F9}" destId="{DAC297D0-3059-495E-BA1B-C389C7B5EBA5}" srcOrd="0" destOrd="1" presId="urn:microsoft.com/office/officeart/2005/8/layout/chevron2"/>
    <dgm:cxn modelId="{56F9D939-B463-4D14-B7E2-80578A97EB7F}" type="presOf" srcId="{8D5EB470-C1B7-414B-A440-5312B38F1E40}" destId="{3C2FEA51-D7CA-4A6F-80F6-BDB50C477DEC}" srcOrd="0" destOrd="1" presId="urn:microsoft.com/office/officeart/2005/8/layout/chevron2"/>
    <dgm:cxn modelId="{BC34B13A-FE50-40B9-8459-787B0E4D7591}" type="presOf" srcId="{CD6026E3-43A3-4806-B98E-08CF9D387583}" destId="{3C417801-8FB3-4D7D-9567-B87FCCD2B52B}" srcOrd="0" destOrd="0" presId="urn:microsoft.com/office/officeart/2005/8/layout/chevron2"/>
    <dgm:cxn modelId="{6838CC3C-0477-4814-80B2-87B46F1FFD85}" srcId="{8123EC0E-9828-4A64-BABE-73096E3FDF45}" destId="{BBCB8BE5-7752-4609-976B-2A8C2F48C324}" srcOrd="3" destOrd="0" parTransId="{6D77FCA8-F079-4F3C-A725-51D80DA79074}" sibTransId="{6F5B1662-D77F-4E07-AC49-E7AE641FC986}"/>
    <dgm:cxn modelId="{F4362D63-275C-4786-ADC6-C8E1A6967826}" type="presOf" srcId="{12CF2D33-6D03-45D0-AFEC-D121BABB9725}" destId="{DAC297D0-3059-495E-BA1B-C389C7B5EBA5}" srcOrd="0" destOrd="0" presId="urn:microsoft.com/office/officeart/2005/8/layout/chevron2"/>
    <dgm:cxn modelId="{A9AE8264-55C4-4F74-8D05-9B45BD15D705}" type="presOf" srcId="{7B2B512F-FD42-4EDF-8F1A-83D318F02CDC}" destId="{52303C1B-702B-4147-B982-4F77CCA0CBEE}" srcOrd="0" destOrd="0" presId="urn:microsoft.com/office/officeart/2005/8/layout/chevron2"/>
    <dgm:cxn modelId="{CFD70365-6D3E-48AB-B2F8-64A97A115F16}" type="presOf" srcId="{5625077B-F45A-41AC-9B6E-1E30BCDE014B}" destId="{11F669BB-E1A5-4E79-A6E3-F24153E97697}" srcOrd="0" destOrd="0" presId="urn:microsoft.com/office/officeart/2005/8/layout/chevron2"/>
    <dgm:cxn modelId="{D1B8E066-3B35-4E46-9F00-82AA2CBBD684}" srcId="{8123EC0E-9828-4A64-BABE-73096E3FDF45}" destId="{A5F75712-FFBA-4F32-84B6-6ECDD4AF4EC9}" srcOrd="0" destOrd="0" parTransId="{B91CD320-FF06-4012-BF9C-D1A914C69C98}" sibTransId="{7F149144-6FA3-4D24-A520-C062B5EAF864}"/>
    <dgm:cxn modelId="{14371869-DCB3-4BCC-B883-83D50220E439}" srcId="{7B2B512F-FD42-4EDF-8F1A-83D318F02CDC}" destId="{5B251B11-E973-4EEC-8233-5DAC577A2843}" srcOrd="1" destOrd="0" parTransId="{F148F920-A57B-4B94-B546-654AB0FC1234}" sibTransId="{B2B6CDC1-C23F-4BB3-8E1F-6D698D6F6418}"/>
    <dgm:cxn modelId="{60D0974D-4618-47A2-95B4-612A6D2B7A15}" type="presOf" srcId="{2ABAFCFF-050C-4B6B-9576-47F41495C635}" destId="{B75620F4-2A7E-4D33-B22E-332E6635BB4D}" srcOrd="0" destOrd="0" presId="urn:microsoft.com/office/officeart/2005/8/layout/chevron2"/>
    <dgm:cxn modelId="{709E786F-00BC-4CFE-9347-E3B50FC8A67A}" type="presOf" srcId="{A2362B16-3654-4D29-8903-C103C2AE93C6}" destId="{9A950429-5BB2-4FE8-8803-75DA23DC45C6}" srcOrd="0" destOrd="0" presId="urn:microsoft.com/office/officeart/2005/8/layout/chevron2"/>
    <dgm:cxn modelId="{CE1A8C6F-C45C-4015-A701-8CC14B310F88}" type="presOf" srcId="{AB8C17BC-38D8-44DF-A4FA-C307D4999F60}" destId="{A1F8BBC5-E598-49CA-A2DB-8527DE8D116A}" srcOrd="0" destOrd="1" presId="urn:microsoft.com/office/officeart/2005/8/layout/chevron2"/>
    <dgm:cxn modelId="{6A73C571-36F1-4EF2-B3EF-1D8AFC7041DC}" srcId="{8123EC0E-9828-4A64-BABE-73096E3FDF45}" destId="{CD6026E3-43A3-4806-B98E-08CF9D387583}" srcOrd="5" destOrd="0" parTransId="{39E6D09F-9176-4BCE-B263-DD04CD5EF97C}" sibTransId="{45807F14-419A-4266-A68E-B77B1DC1DF92}"/>
    <dgm:cxn modelId="{1927EB74-F670-4F2E-A49F-56BF3115E3A2}" srcId="{C84CF471-D289-4C8C-BB61-22832962184B}" destId="{52A554E2-AD0B-4731-8BB0-4FBB0F36DC5D}" srcOrd="1" destOrd="0" parTransId="{798108E7-DF91-4C24-9CA6-1BE71F2128EC}" sibTransId="{111E2B04-A194-4449-B615-D9F17421D726}"/>
    <dgm:cxn modelId="{C87FDC55-2647-4400-9A90-6F7E2D0E2FFB}" srcId="{BBCB8BE5-7752-4609-976B-2A8C2F48C324}" destId="{BC855280-BBAC-4547-9228-4DF7B39BD0AE}" srcOrd="0" destOrd="0" parTransId="{82074CB6-3F1A-4CBC-843C-5D1A72524B5C}" sibTransId="{415DBC80-D60C-433E-873E-1E30D46D51AD}"/>
    <dgm:cxn modelId="{878ED07B-489F-496E-9DDB-A3802A3204D4}" type="presOf" srcId="{43D0F3FC-A365-4EB2-A0E1-0BE6557ECF74}" destId="{A1F8BBC5-E598-49CA-A2DB-8527DE8D116A}" srcOrd="0" destOrd="0" presId="urn:microsoft.com/office/officeart/2005/8/layout/chevron2"/>
    <dgm:cxn modelId="{D59C297C-9944-404F-BC99-75202969EDA8}" type="presOf" srcId="{148923FD-BBD0-453B-B826-5FAD7EEE4C51}" destId="{7B28E400-7FD1-4D94-BE43-FBDDE1BAE817}" srcOrd="0" destOrd="0" presId="urn:microsoft.com/office/officeart/2005/8/layout/chevron2"/>
    <dgm:cxn modelId="{9AA8C883-ABD9-4285-8AF2-08F58383BFF7}" srcId="{148923FD-BBD0-453B-B826-5FAD7EEE4C51}" destId="{919CEDD7-E0A0-43D4-AEB9-66C4F0EFEA28}" srcOrd="0" destOrd="0" parTransId="{9F7F490A-94DB-4080-BA8B-9572BBDA5A4D}" sibTransId="{E3EC812D-CE98-4BDB-ACE7-FA7E983E4B72}"/>
    <dgm:cxn modelId="{17C7F39E-8F25-476B-81BC-D0594216B6D5}" srcId="{C84CF471-D289-4C8C-BB61-22832962184B}" destId="{6C07F4E4-5C86-48DD-88FF-7FC05F222F26}" srcOrd="0" destOrd="0" parTransId="{024A4A31-FDEF-4AAE-9478-AEA008193E89}" sibTransId="{F915E022-354B-40D3-9636-F6FB273AFE54}"/>
    <dgm:cxn modelId="{E29D659F-5305-421C-81FA-0F9799D56A1C}" srcId="{A5F75712-FFBA-4F32-84B6-6ECDD4AF4EC9}" destId="{5625077B-F45A-41AC-9B6E-1E30BCDE014B}" srcOrd="0" destOrd="0" parTransId="{FEC579D0-2119-4E91-8997-A8982C70F75D}" sibTransId="{FCB10CCE-C002-4625-A5F2-85C6AE06D983}"/>
    <dgm:cxn modelId="{094BF7A1-E933-4894-AA6E-25DD7DF43AC3}" srcId="{BBCB8BE5-7752-4609-976B-2A8C2F48C324}" destId="{5EB12B0C-4577-4158-B77D-82D96CC9C649}" srcOrd="1" destOrd="0" parTransId="{19C07EF5-44F4-4EA0-B99D-96C2E73CCC7C}" sibTransId="{9873B8CB-CF46-4024-A675-8C72923703F6}"/>
    <dgm:cxn modelId="{566CCDA8-96A6-4A4A-9285-1D22D1F3B5A7}" srcId="{7B2B512F-FD42-4EDF-8F1A-83D318F02CDC}" destId="{2ABAFCFF-050C-4B6B-9576-47F41495C635}" srcOrd="0" destOrd="0" parTransId="{8286E51C-4982-47CF-8844-ABE35BB828F6}" sibTransId="{17E67B66-8869-4533-952E-D47533938989}"/>
    <dgm:cxn modelId="{8DF028AD-D836-4F18-8953-B2FBCD15E93D}" srcId="{8123EC0E-9828-4A64-BABE-73096E3FDF45}" destId="{C84CF471-D289-4C8C-BB61-22832962184B}" srcOrd="1" destOrd="0" parTransId="{F69F6C90-F4AE-43EF-A61C-AEF6866045BC}" sibTransId="{3EA0467F-C93B-4D65-B691-9AAAC5E6FDCA}"/>
    <dgm:cxn modelId="{5AB483B5-9681-453D-A9A5-7EC9AB97D5F9}" srcId="{8123EC0E-9828-4A64-BABE-73096E3FDF45}" destId="{148923FD-BBD0-453B-B826-5FAD7EEE4C51}" srcOrd="6" destOrd="0" parTransId="{8166F75D-7109-4EEC-967C-08EE9A7840D3}" sibTransId="{7A177D91-70F5-4071-98B9-F94DA81A4F37}"/>
    <dgm:cxn modelId="{34A0FEC9-CB09-4305-834A-D2A2C5E2F4DD}" type="presOf" srcId="{919CEDD7-E0A0-43D4-AEB9-66C4F0EFEA28}" destId="{3C2FEA51-D7CA-4A6F-80F6-BDB50C477DEC}" srcOrd="0" destOrd="0" presId="urn:microsoft.com/office/officeart/2005/8/layout/chevron2"/>
    <dgm:cxn modelId="{032108D1-E6DC-4C24-B618-26883E53A5A3}" type="presOf" srcId="{5B251B11-E973-4EEC-8233-5DAC577A2843}" destId="{B75620F4-2A7E-4D33-B22E-332E6635BB4D}" srcOrd="0" destOrd="1" presId="urn:microsoft.com/office/officeart/2005/8/layout/chevron2"/>
    <dgm:cxn modelId="{DBEFB4D5-23CD-4E70-B7AD-23B5405673E1}" srcId="{8123EC0E-9828-4A64-BABE-73096E3FDF45}" destId="{A2362B16-3654-4D29-8903-C103C2AE93C6}" srcOrd="2" destOrd="0" parTransId="{EEE1AE31-3849-4B34-BF01-1E0F65689974}" sibTransId="{4B335418-D135-4642-88A1-F83302D6B834}"/>
    <dgm:cxn modelId="{21B9DAD9-A02C-40A9-A711-322F1FFE9ED2}" type="presOf" srcId="{BC855280-BBAC-4547-9228-4DF7B39BD0AE}" destId="{E7439957-2B24-4F8F-91A2-C1C2CCAD6B61}" srcOrd="0" destOrd="0" presId="urn:microsoft.com/office/officeart/2005/8/layout/chevron2"/>
    <dgm:cxn modelId="{11E6C4E1-492A-4EDD-AE0A-DD29FCC50712}" srcId="{8123EC0E-9828-4A64-BABE-73096E3FDF45}" destId="{7B2B512F-FD42-4EDF-8F1A-83D318F02CDC}" srcOrd="4" destOrd="0" parTransId="{7A0AC7DF-3A3E-499D-8606-D328A2C586A9}" sibTransId="{AD052660-DD97-4485-B86A-80D374DCF545}"/>
    <dgm:cxn modelId="{C57BFEEA-9F42-42C9-8C0A-BC24EE5CF819}" type="presOf" srcId="{7888F7B6-264F-4972-8946-23E5CD8F3B92}" destId="{11F669BB-E1A5-4E79-A6E3-F24153E97697}" srcOrd="0" destOrd="1" presId="urn:microsoft.com/office/officeart/2005/8/layout/chevron2"/>
    <dgm:cxn modelId="{A80EE1F0-07D8-48E7-9C58-1F086C887011}" srcId="{A2362B16-3654-4D29-8903-C103C2AE93C6}" destId="{12CF2D33-6D03-45D0-AFEC-D121BABB9725}" srcOrd="0" destOrd="0" parTransId="{F35D7224-11BB-4C17-8A10-C139E6400569}" sibTransId="{6F0B64DB-88F0-4C7F-950B-9A2E1E0EE7B9}"/>
    <dgm:cxn modelId="{972B0EF1-0404-4C9C-8395-6D32FCC5AF46}" srcId="{148923FD-BBD0-453B-B826-5FAD7EEE4C51}" destId="{8D5EB470-C1B7-414B-A440-5312B38F1E40}" srcOrd="1" destOrd="0" parTransId="{154E0B58-C7B5-4A45-B172-F8A6CB36AB68}" sibTransId="{A9541478-27EF-4ECF-A38E-C4DDFB7DB029}"/>
    <dgm:cxn modelId="{D04AA5F1-0DB3-466A-8FC1-6810F9DB1E11}" type="presOf" srcId="{5EB12B0C-4577-4158-B77D-82D96CC9C649}" destId="{E7439957-2B24-4F8F-91A2-C1C2CCAD6B61}" srcOrd="0" destOrd="1" presId="urn:microsoft.com/office/officeart/2005/8/layout/chevron2"/>
    <dgm:cxn modelId="{E71873F9-ED4D-4F8A-A290-85D8D54C5424}" type="presOf" srcId="{A5F75712-FFBA-4F32-84B6-6ECDD4AF4EC9}" destId="{B117FBFD-C3BC-4ECC-8616-8444B8CE940C}" srcOrd="0" destOrd="0" presId="urn:microsoft.com/office/officeart/2005/8/layout/chevron2"/>
    <dgm:cxn modelId="{DFA0D6FB-4A16-4F97-85A0-81D3A174C8C3}" srcId="{A5F75712-FFBA-4F32-84B6-6ECDD4AF4EC9}" destId="{7888F7B6-264F-4972-8946-23E5CD8F3B92}" srcOrd="1" destOrd="0" parTransId="{0DD0ED17-A0E4-4EA3-9C7A-638C6EF80ED9}" sibTransId="{243FF691-2BED-42BC-923A-346FD59C528A}"/>
    <dgm:cxn modelId="{5E3846FE-6516-4D6A-B135-794D8E3676C3}" srcId="{CD6026E3-43A3-4806-B98E-08CF9D387583}" destId="{AB8C17BC-38D8-44DF-A4FA-C307D4999F60}" srcOrd="1" destOrd="0" parTransId="{F2E5F390-72CE-47DB-8FE9-8363A63A2DDD}" sibTransId="{66109436-7166-46C0-9357-64E5E90DAA60}"/>
    <dgm:cxn modelId="{F8167A8B-0D01-476F-9C4F-C7A7F190691E}" type="presParOf" srcId="{0E2E5388-22EB-4688-BE96-3AEA5EAA6741}" destId="{47A46975-7E3D-490B-BD64-33B2EB9E6CEF}" srcOrd="0" destOrd="0" presId="urn:microsoft.com/office/officeart/2005/8/layout/chevron2"/>
    <dgm:cxn modelId="{A9B3FB14-7293-4F57-8147-2CDCAD37793A}" type="presParOf" srcId="{47A46975-7E3D-490B-BD64-33B2EB9E6CEF}" destId="{B117FBFD-C3BC-4ECC-8616-8444B8CE940C}" srcOrd="0" destOrd="0" presId="urn:microsoft.com/office/officeart/2005/8/layout/chevron2"/>
    <dgm:cxn modelId="{B1216B76-F4AD-43D0-92C9-E12386AFAEC1}" type="presParOf" srcId="{47A46975-7E3D-490B-BD64-33B2EB9E6CEF}" destId="{11F669BB-E1A5-4E79-A6E3-F24153E97697}" srcOrd="1" destOrd="0" presId="urn:microsoft.com/office/officeart/2005/8/layout/chevron2"/>
    <dgm:cxn modelId="{C95CB490-2BFC-4E62-9A88-8C8382E1227F}" type="presParOf" srcId="{0E2E5388-22EB-4688-BE96-3AEA5EAA6741}" destId="{AE445DCA-A462-461E-ABA9-F25428029BF6}" srcOrd="1" destOrd="0" presId="urn:microsoft.com/office/officeart/2005/8/layout/chevron2"/>
    <dgm:cxn modelId="{94DB10D5-B04F-44A9-ADE5-9997333C45A1}" type="presParOf" srcId="{0E2E5388-22EB-4688-BE96-3AEA5EAA6741}" destId="{53C569AC-641F-4795-9B08-F9666B5A6E89}" srcOrd="2" destOrd="0" presId="urn:microsoft.com/office/officeart/2005/8/layout/chevron2"/>
    <dgm:cxn modelId="{9024AA93-8FD7-450A-B18F-4B0321F69428}" type="presParOf" srcId="{53C569AC-641F-4795-9B08-F9666B5A6E89}" destId="{9B5A2916-AC7E-49A0-A239-95717A294C24}" srcOrd="0" destOrd="0" presId="urn:microsoft.com/office/officeart/2005/8/layout/chevron2"/>
    <dgm:cxn modelId="{2F066AFB-14B9-446B-9064-9D76FEA12CED}" type="presParOf" srcId="{53C569AC-641F-4795-9B08-F9666B5A6E89}" destId="{09F3E0ED-6474-4930-9843-0F3C18E53AE8}" srcOrd="1" destOrd="0" presId="urn:microsoft.com/office/officeart/2005/8/layout/chevron2"/>
    <dgm:cxn modelId="{33E0D151-6A71-43C2-9126-80CB5B53ED03}" type="presParOf" srcId="{0E2E5388-22EB-4688-BE96-3AEA5EAA6741}" destId="{B87AB7B6-3876-4495-96E9-3DE93F767A1E}" srcOrd="3" destOrd="0" presId="urn:microsoft.com/office/officeart/2005/8/layout/chevron2"/>
    <dgm:cxn modelId="{A250477D-B381-4B14-82DD-FDA186BA4C00}" type="presParOf" srcId="{0E2E5388-22EB-4688-BE96-3AEA5EAA6741}" destId="{7DCEC2E4-F7D5-48C2-B96A-BD5088BF3866}" srcOrd="4" destOrd="0" presId="urn:microsoft.com/office/officeart/2005/8/layout/chevron2"/>
    <dgm:cxn modelId="{8AC7206C-5D7E-4020-A028-DAFC06FAB84A}" type="presParOf" srcId="{7DCEC2E4-F7D5-48C2-B96A-BD5088BF3866}" destId="{9A950429-5BB2-4FE8-8803-75DA23DC45C6}" srcOrd="0" destOrd="0" presId="urn:microsoft.com/office/officeart/2005/8/layout/chevron2"/>
    <dgm:cxn modelId="{A46CC84A-445A-4EE1-8419-406AD6813CC9}" type="presParOf" srcId="{7DCEC2E4-F7D5-48C2-B96A-BD5088BF3866}" destId="{DAC297D0-3059-495E-BA1B-C389C7B5EBA5}" srcOrd="1" destOrd="0" presId="urn:microsoft.com/office/officeart/2005/8/layout/chevron2"/>
    <dgm:cxn modelId="{F543AAB9-AB57-4D23-9880-611486BC2C08}" type="presParOf" srcId="{0E2E5388-22EB-4688-BE96-3AEA5EAA6741}" destId="{F6E48E69-4A13-483A-A456-AE8926E10CEA}" srcOrd="5" destOrd="0" presId="urn:microsoft.com/office/officeart/2005/8/layout/chevron2"/>
    <dgm:cxn modelId="{796C1842-73F4-4C69-93C7-D4339D71F357}" type="presParOf" srcId="{0E2E5388-22EB-4688-BE96-3AEA5EAA6741}" destId="{AF0B87C7-C23C-48F9-936E-A06939B46E0B}" srcOrd="6" destOrd="0" presId="urn:microsoft.com/office/officeart/2005/8/layout/chevron2"/>
    <dgm:cxn modelId="{AF9FDC18-B2F2-484A-A6C2-5A4D7FFF4740}" type="presParOf" srcId="{AF0B87C7-C23C-48F9-936E-A06939B46E0B}" destId="{14A2C387-A43F-407B-910E-CB400F875E2E}" srcOrd="0" destOrd="0" presId="urn:microsoft.com/office/officeart/2005/8/layout/chevron2"/>
    <dgm:cxn modelId="{8B185813-15A9-453A-A621-28D73376D069}" type="presParOf" srcId="{AF0B87C7-C23C-48F9-936E-A06939B46E0B}" destId="{E7439957-2B24-4F8F-91A2-C1C2CCAD6B61}" srcOrd="1" destOrd="0" presId="urn:microsoft.com/office/officeart/2005/8/layout/chevron2"/>
    <dgm:cxn modelId="{76E9431A-E5D9-4D12-9C60-FD26B55937D5}" type="presParOf" srcId="{0E2E5388-22EB-4688-BE96-3AEA5EAA6741}" destId="{71F3AB0D-7CF0-4861-90B1-30047CDDAB75}" srcOrd="7" destOrd="0" presId="urn:microsoft.com/office/officeart/2005/8/layout/chevron2"/>
    <dgm:cxn modelId="{2E4AB63F-4B28-4A7A-B586-B0CC8B3504C4}" type="presParOf" srcId="{0E2E5388-22EB-4688-BE96-3AEA5EAA6741}" destId="{57F39EAC-0584-4F6A-A229-AA1ADF699B89}" srcOrd="8" destOrd="0" presId="urn:microsoft.com/office/officeart/2005/8/layout/chevron2"/>
    <dgm:cxn modelId="{D4507B84-1B49-4E21-A330-6CD112C2270D}" type="presParOf" srcId="{57F39EAC-0584-4F6A-A229-AA1ADF699B89}" destId="{52303C1B-702B-4147-B982-4F77CCA0CBEE}" srcOrd="0" destOrd="0" presId="urn:microsoft.com/office/officeart/2005/8/layout/chevron2"/>
    <dgm:cxn modelId="{B1207497-4D69-4521-BDDE-81191EA0AA0C}" type="presParOf" srcId="{57F39EAC-0584-4F6A-A229-AA1ADF699B89}" destId="{B75620F4-2A7E-4D33-B22E-332E6635BB4D}" srcOrd="1" destOrd="0" presId="urn:microsoft.com/office/officeart/2005/8/layout/chevron2"/>
    <dgm:cxn modelId="{6190FB66-439A-4D69-A11C-0D617577147F}" type="presParOf" srcId="{0E2E5388-22EB-4688-BE96-3AEA5EAA6741}" destId="{F61B8FCD-5169-40D9-BE52-80F81F6B0B7C}" srcOrd="9" destOrd="0" presId="urn:microsoft.com/office/officeart/2005/8/layout/chevron2"/>
    <dgm:cxn modelId="{F2710CF8-8D12-4D03-8066-F9DD749A5089}" type="presParOf" srcId="{0E2E5388-22EB-4688-BE96-3AEA5EAA6741}" destId="{A713F71F-3645-4405-88F6-372579589459}" srcOrd="10" destOrd="0" presId="urn:microsoft.com/office/officeart/2005/8/layout/chevron2"/>
    <dgm:cxn modelId="{5AAAED8C-85FF-43F8-AEBF-55C747EB4052}" type="presParOf" srcId="{A713F71F-3645-4405-88F6-372579589459}" destId="{3C417801-8FB3-4D7D-9567-B87FCCD2B52B}" srcOrd="0" destOrd="0" presId="urn:microsoft.com/office/officeart/2005/8/layout/chevron2"/>
    <dgm:cxn modelId="{FEF795A0-F29B-4B3B-A09A-B29D23ED8BDB}" type="presParOf" srcId="{A713F71F-3645-4405-88F6-372579589459}" destId="{A1F8BBC5-E598-49CA-A2DB-8527DE8D116A}" srcOrd="1" destOrd="0" presId="urn:microsoft.com/office/officeart/2005/8/layout/chevron2"/>
    <dgm:cxn modelId="{97C9D59C-934D-4D13-9DF5-886EEE5E5DCB}" type="presParOf" srcId="{0E2E5388-22EB-4688-BE96-3AEA5EAA6741}" destId="{4BF52DAB-5D4B-49D0-AB4A-C7E81CFD3F29}" srcOrd="11" destOrd="0" presId="urn:microsoft.com/office/officeart/2005/8/layout/chevron2"/>
    <dgm:cxn modelId="{B5F911B1-5A67-44B0-89E3-92DDA79D641A}" type="presParOf" srcId="{0E2E5388-22EB-4688-BE96-3AEA5EAA6741}" destId="{6D6DF867-A43F-4A13-A222-C86AA2E49868}" srcOrd="12" destOrd="0" presId="urn:microsoft.com/office/officeart/2005/8/layout/chevron2"/>
    <dgm:cxn modelId="{13FE6888-2B9E-4D96-8B0C-F8ECE72C4A31}" type="presParOf" srcId="{6D6DF867-A43F-4A13-A222-C86AA2E49868}" destId="{7B28E400-7FD1-4D94-BE43-FBDDE1BAE817}" srcOrd="0" destOrd="0" presId="urn:microsoft.com/office/officeart/2005/8/layout/chevron2"/>
    <dgm:cxn modelId="{EC92979F-815E-4D74-A77D-A57A8C780DAF}" type="presParOf" srcId="{6D6DF867-A43F-4A13-A222-C86AA2E49868}" destId="{3C2FEA51-D7CA-4A6F-80F6-BDB50C477DE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8123EC0E-9828-4A64-BABE-73096E3FDF45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5F75712-FFBA-4F32-84B6-6ECDD4AF4EC9}">
      <dgm:prSet phldrT="[Text]"/>
      <dgm:spPr/>
      <dgm:t>
        <a:bodyPr/>
        <a:lstStyle/>
        <a:p>
          <a:r>
            <a:rPr lang="en-US" dirty="0"/>
            <a:t>41</a:t>
          </a:r>
        </a:p>
      </dgm:t>
    </dgm:pt>
    <dgm:pt modelId="{B91CD320-FF06-4012-BF9C-D1A914C69C98}" type="parTrans" cxnId="{D1B8E066-3B35-4E46-9F00-82AA2CBBD684}">
      <dgm:prSet/>
      <dgm:spPr/>
      <dgm:t>
        <a:bodyPr/>
        <a:lstStyle/>
        <a:p>
          <a:endParaRPr lang="en-US"/>
        </a:p>
      </dgm:t>
    </dgm:pt>
    <dgm:pt modelId="{7F149144-6FA3-4D24-A520-C062B5EAF864}" type="sibTrans" cxnId="{D1B8E066-3B35-4E46-9F00-82AA2CBBD684}">
      <dgm:prSet/>
      <dgm:spPr/>
      <dgm:t>
        <a:bodyPr/>
        <a:lstStyle/>
        <a:p>
          <a:endParaRPr lang="en-US"/>
        </a:p>
      </dgm:t>
    </dgm:pt>
    <dgm:pt modelId="{5625077B-F45A-41AC-9B6E-1E30BCDE014B}">
      <dgm:prSet phldrT="[Text]"/>
      <dgm:spPr/>
      <dgm:t>
        <a:bodyPr/>
        <a:lstStyle/>
        <a:p>
          <a:r>
            <a:rPr lang="en-US" dirty="0"/>
            <a:t>If the player has high speed, high principle of attack and high ball control</a:t>
          </a:r>
        </a:p>
      </dgm:t>
    </dgm:pt>
    <dgm:pt modelId="{FEC579D0-2119-4E91-8997-A8982C70F75D}" type="parTrans" cxnId="{E29D659F-5305-421C-81FA-0F9799D56A1C}">
      <dgm:prSet/>
      <dgm:spPr/>
      <dgm:t>
        <a:bodyPr/>
        <a:lstStyle/>
        <a:p>
          <a:endParaRPr lang="en-US"/>
        </a:p>
      </dgm:t>
    </dgm:pt>
    <dgm:pt modelId="{FCB10CCE-C002-4625-A5F2-85C6AE06D983}" type="sibTrans" cxnId="{E29D659F-5305-421C-81FA-0F9799D56A1C}">
      <dgm:prSet/>
      <dgm:spPr/>
      <dgm:t>
        <a:bodyPr/>
        <a:lstStyle/>
        <a:p>
          <a:endParaRPr lang="en-US"/>
        </a:p>
      </dgm:t>
    </dgm:pt>
    <dgm:pt modelId="{C84CF471-D289-4C8C-BB61-22832962184B}">
      <dgm:prSet phldrT="[Text]"/>
      <dgm:spPr/>
      <dgm:t>
        <a:bodyPr/>
        <a:lstStyle/>
        <a:p>
          <a:r>
            <a:rPr lang="en-US" dirty="0"/>
            <a:t>42</a:t>
          </a:r>
        </a:p>
      </dgm:t>
    </dgm:pt>
    <dgm:pt modelId="{F69F6C90-F4AE-43EF-A61C-AEF6866045BC}" type="parTrans" cxnId="{8DF028AD-D836-4F18-8953-B2FBCD15E93D}">
      <dgm:prSet/>
      <dgm:spPr/>
      <dgm:t>
        <a:bodyPr/>
        <a:lstStyle/>
        <a:p>
          <a:endParaRPr lang="en-US"/>
        </a:p>
      </dgm:t>
    </dgm:pt>
    <dgm:pt modelId="{3EA0467F-C93B-4D65-B691-9AAAC5E6FDCA}" type="sibTrans" cxnId="{8DF028AD-D836-4F18-8953-B2FBCD15E93D}">
      <dgm:prSet/>
      <dgm:spPr/>
      <dgm:t>
        <a:bodyPr/>
        <a:lstStyle/>
        <a:p>
          <a:endParaRPr lang="en-US"/>
        </a:p>
      </dgm:t>
    </dgm:pt>
    <dgm:pt modelId="{6C07F4E4-5C86-48DD-88FF-7FC05F222F26}">
      <dgm:prSet phldrT="[Text]"/>
      <dgm:spPr/>
      <dgm:t>
        <a:bodyPr/>
        <a:lstStyle/>
        <a:p>
          <a:pPr rtl="0"/>
          <a:r>
            <a:rPr lang="en-US" dirty="0"/>
            <a:t>If the player has high speed, high principle of attack, high running with ball and high ball control</a:t>
          </a:r>
        </a:p>
      </dgm:t>
    </dgm:pt>
    <dgm:pt modelId="{024A4A31-FDEF-4AAE-9478-AEA008193E89}" type="parTrans" cxnId="{17C7F39E-8F25-476B-81BC-D0594216B6D5}">
      <dgm:prSet/>
      <dgm:spPr/>
      <dgm:t>
        <a:bodyPr/>
        <a:lstStyle/>
        <a:p>
          <a:endParaRPr lang="en-US"/>
        </a:p>
      </dgm:t>
    </dgm:pt>
    <dgm:pt modelId="{F915E022-354B-40D3-9636-F6FB273AFE54}" type="sibTrans" cxnId="{17C7F39E-8F25-476B-81BC-D0594216B6D5}">
      <dgm:prSet/>
      <dgm:spPr/>
      <dgm:t>
        <a:bodyPr/>
        <a:lstStyle/>
        <a:p>
          <a:endParaRPr lang="en-US"/>
        </a:p>
      </dgm:t>
    </dgm:pt>
    <dgm:pt modelId="{A2362B16-3654-4D29-8903-C103C2AE93C6}">
      <dgm:prSet phldrT="[Text]"/>
      <dgm:spPr/>
      <dgm:t>
        <a:bodyPr/>
        <a:lstStyle/>
        <a:p>
          <a:r>
            <a:rPr lang="en-US" dirty="0"/>
            <a:t>43</a:t>
          </a:r>
        </a:p>
      </dgm:t>
    </dgm:pt>
    <dgm:pt modelId="{EEE1AE31-3849-4B34-BF01-1E0F65689974}" type="parTrans" cxnId="{DBEFB4D5-23CD-4E70-B7AD-23B5405673E1}">
      <dgm:prSet/>
      <dgm:spPr/>
      <dgm:t>
        <a:bodyPr/>
        <a:lstStyle/>
        <a:p>
          <a:endParaRPr lang="en-US"/>
        </a:p>
      </dgm:t>
    </dgm:pt>
    <dgm:pt modelId="{4B335418-D135-4642-88A1-F83302D6B834}" type="sibTrans" cxnId="{DBEFB4D5-23CD-4E70-B7AD-23B5405673E1}">
      <dgm:prSet/>
      <dgm:spPr/>
      <dgm:t>
        <a:bodyPr/>
        <a:lstStyle/>
        <a:p>
          <a:endParaRPr lang="en-US"/>
        </a:p>
      </dgm:t>
    </dgm:pt>
    <dgm:pt modelId="{12CF2D33-6D03-45D0-AFEC-D121BABB9725}">
      <dgm:prSet phldrT="[Text]"/>
      <dgm:spPr/>
      <dgm:t>
        <a:bodyPr/>
        <a:lstStyle/>
        <a:p>
          <a:r>
            <a:rPr lang="en-US" dirty="0"/>
            <a:t>If the player has high speed, high principle of attack, under 26, high short pass, high running with ball and high ball control</a:t>
          </a:r>
        </a:p>
      </dgm:t>
    </dgm:pt>
    <dgm:pt modelId="{F35D7224-11BB-4C17-8A10-C139E6400569}" type="parTrans" cxnId="{A80EE1F0-07D8-48E7-9C58-1F086C887011}">
      <dgm:prSet/>
      <dgm:spPr/>
      <dgm:t>
        <a:bodyPr/>
        <a:lstStyle/>
        <a:p>
          <a:endParaRPr lang="en-US"/>
        </a:p>
      </dgm:t>
    </dgm:pt>
    <dgm:pt modelId="{6F0B64DB-88F0-4C7F-950B-9A2E1E0EE7B9}" type="sibTrans" cxnId="{A80EE1F0-07D8-48E7-9C58-1F086C887011}">
      <dgm:prSet/>
      <dgm:spPr/>
      <dgm:t>
        <a:bodyPr/>
        <a:lstStyle/>
        <a:p>
          <a:endParaRPr lang="en-US"/>
        </a:p>
      </dgm:t>
    </dgm:pt>
    <dgm:pt modelId="{BBCB8BE5-7752-4609-976B-2A8C2F48C324}">
      <dgm:prSet phldrT="[Text]"/>
      <dgm:spPr/>
      <dgm:t>
        <a:bodyPr/>
        <a:lstStyle/>
        <a:p>
          <a:r>
            <a:rPr lang="en-US" dirty="0"/>
            <a:t>44</a:t>
          </a:r>
        </a:p>
      </dgm:t>
    </dgm:pt>
    <dgm:pt modelId="{6D77FCA8-F079-4F3C-A725-51D80DA79074}" type="parTrans" cxnId="{6838CC3C-0477-4814-80B2-87B46F1FFD85}">
      <dgm:prSet/>
      <dgm:spPr/>
      <dgm:t>
        <a:bodyPr/>
        <a:lstStyle/>
        <a:p>
          <a:endParaRPr lang="en-US"/>
        </a:p>
      </dgm:t>
    </dgm:pt>
    <dgm:pt modelId="{6F5B1662-D77F-4E07-AC49-E7AE641FC986}" type="sibTrans" cxnId="{6838CC3C-0477-4814-80B2-87B46F1FFD85}">
      <dgm:prSet/>
      <dgm:spPr/>
      <dgm:t>
        <a:bodyPr/>
        <a:lstStyle/>
        <a:p>
          <a:endParaRPr lang="en-US"/>
        </a:p>
      </dgm:t>
    </dgm:pt>
    <dgm:pt modelId="{BC855280-BBAC-4547-9228-4DF7B39BD0AE}">
      <dgm:prSet phldrT="[Text]"/>
      <dgm:spPr/>
      <dgm:t>
        <a:bodyPr/>
        <a:lstStyle/>
        <a:p>
          <a:r>
            <a:rPr lang="en-US" dirty="0"/>
            <a:t>If the player has high speed, high principle of </a:t>
          </a:r>
          <a:r>
            <a:rPr lang="en-US" dirty="0" err="1"/>
            <a:t>attack,high</a:t>
          </a:r>
          <a:r>
            <a:rPr lang="en-US" dirty="0"/>
            <a:t> dribbling, under 26, high short pass, high running with ball and high ball control</a:t>
          </a:r>
        </a:p>
      </dgm:t>
    </dgm:pt>
    <dgm:pt modelId="{82074CB6-3F1A-4CBC-843C-5D1A72524B5C}" type="parTrans" cxnId="{C87FDC55-2647-4400-9A90-6F7E2D0E2FFB}">
      <dgm:prSet/>
      <dgm:spPr/>
      <dgm:t>
        <a:bodyPr/>
        <a:lstStyle/>
        <a:p>
          <a:endParaRPr lang="en-US"/>
        </a:p>
      </dgm:t>
    </dgm:pt>
    <dgm:pt modelId="{415DBC80-D60C-433E-873E-1E30D46D51AD}" type="sibTrans" cxnId="{C87FDC55-2647-4400-9A90-6F7E2D0E2FFB}">
      <dgm:prSet/>
      <dgm:spPr/>
      <dgm:t>
        <a:bodyPr/>
        <a:lstStyle/>
        <a:p>
          <a:endParaRPr lang="en-US"/>
        </a:p>
      </dgm:t>
    </dgm:pt>
    <dgm:pt modelId="{7888F7B6-264F-4972-8946-23E5CD8F3B92}">
      <dgm:prSet/>
      <dgm:spPr/>
      <dgm:t>
        <a:bodyPr/>
        <a:lstStyle/>
        <a:p>
          <a:r>
            <a:rPr lang="en-US" dirty="0"/>
            <a:t>Then the player position is a center-midfield</a:t>
          </a:r>
        </a:p>
      </dgm:t>
    </dgm:pt>
    <dgm:pt modelId="{0DD0ED17-A0E4-4EA3-9C7A-638C6EF80ED9}" type="parTrans" cxnId="{DFA0D6FB-4A16-4F97-85A0-81D3A174C8C3}">
      <dgm:prSet/>
      <dgm:spPr/>
      <dgm:t>
        <a:bodyPr/>
        <a:lstStyle/>
        <a:p>
          <a:endParaRPr lang="en-US"/>
        </a:p>
      </dgm:t>
    </dgm:pt>
    <dgm:pt modelId="{243FF691-2BED-42BC-923A-346FD59C528A}" type="sibTrans" cxnId="{DFA0D6FB-4A16-4F97-85A0-81D3A174C8C3}">
      <dgm:prSet/>
      <dgm:spPr/>
      <dgm:t>
        <a:bodyPr/>
        <a:lstStyle/>
        <a:p>
          <a:endParaRPr lang="en-US"/>
        </a:p>
      </dgm:t>
    </dgm:pt>
    <dgm:pt modelId="{1F456D51-7BC9-4C62-BCAF-D32ECAAAD53B}">
      <dgm:prSet/>
      <dgm:spPr/>
      <dgm:t>
        <a:bodyPr/>
        <a:lstStyle/>
        <a:p>
          <a:pPr rtl="0"/>
          <a:r>
            <a:rPr lang="en-US" dirty="0"/>
            <a:t>Then the player position is a center-midfield</a:t>
          </a:r>
        </a:p>
      </dgm:t>
    </dgm:pt>
    <dgm:pt modelId="{F142609E-ADDF-4FFC-B1A5-2725607B227B}" type="parTrans" cxnId="{FBE21171-8AD3-49DB-B82E-B85D98B8D019}">
      <dgm:prSet/>
      <dgm:spPr/>
      <dgm:t>
        <a:bodyPr/>
        <a:lstStyle/>
        <a:p>
          <a:endParaRPr lang="en-US"/>
        </a:p>
      </dgm:t>
    </dgm:pt>
    <dgm:pt modelId="{A777C058-9F24-430C-9CBA-E8F3BE5CB14A}" type="sibTrans" cxnId="{FBE21171-8AD3-49DB-B82E-B85D98B8D019}">
      <dgm:prSet/>
      <dgm:spPr/>
      <dgm:t>
        <a:bodyPr/>
        <a:lstStyle/>
        <a:p>
          <a:endParaRPr lang="en-US"/>
        </a:p>
      </dgm:t>
    </dgm:pt>
    <dgm:pt modelId="{0758CA6B-A581-4F10-B2AD-5B1A99B09703}">
      <dgm:prSet/>
      <dgm:spPr/>
      <dgm:t>
        <a:bodyPr/>
        <a:lstStyle/>
        <a:p>
          <a:r>
            <a:rPr lang="en-US" dirty="0"/>
            <a:t>Then the player position is a center-midfield</a:t>
          </a:r>
        </a:p>
      </dgm:t>
    </dgm:pt>
    <dgm:pt modelId="{4F6D9B57-AD5E-49FB-85FA-6DEB5444D423}" type="parTrans" cxnId="{7F45C87C-CC30-47BF-B94D-2B045067EB3A}">
      <dgm:prSet/>
      <dgm:spPr/>
      <dgm:t>
        <a:bodyPr/>
        <a:lstStyle/>
        <a:p>
          <a:endParaRPr lang="en-US"/>
        </a:p>
      </dgm:t>
    </dgm:pt>
    <dgm:pt modelId="{5E0894AD-79B3-490C-A7F4-02E53AD16DA7}" type="sibTrans" cxnId="{7F45C87C-CC30-47BF-B94D-2B045067EB3A}">
      <dgm:prSet/>
      <dgm:spPr/>
      <dgm:t>
        <a:bodyPr/>
        <a:lstStyle/>
        <a:p>
          <a:endParaRPr lang="en-US"/>
        </a:p>
      </dgm:t>
    </dgm:pt>
    <dgm:pt modelId="{E335BF22-4982-4EDF-8624-46E76513077B}">
      <dgm:prSet/>
      <dgm:spPr/>
      <dgm:t>
        <a:bodyPr/>
        <a:lstStyle/>
        <a:p>
          <a:r>
            <a:rPr lang="en-US" dirty="0"/>
            <a:t>Then the player position is a center-midfield</a:t>
          </a:r>
        </a:p>
      </dgm:t>
    </dgm:pt>
    <dgm:pt modelId="{8E5B53BD-3354-466A-953C-06961CE26206}" type="parTrans" cxnId="{22F0F7B0-624F-453C-85F6-99D55B3561EA}">
      <dgm:prSet/>
      <dgm:spPr/>
      <dgm:t>
        <a:bodyPr/>
        <a:lstStyle/>
        <a:p>
          <a:endParaRPr lang="en-US"/>
        </a:p>
      </dgm:t>
    </dgm:pt>
    <dgm:pt modelId="{B0CE12F5-CA4F-4FF5-A828-7C5935F75E16}" type="sibTrans" cxnId="{22F0F7B0-624F-453C-85F6-99D55B3561EA}">
      <dgm:prSet/>
      <dgm:spPr/>
      <dgm:t>
        <a:bodyPr/>
        <a:lstStyle/>
        <a:p>
          <a:endParaRPr lang="en-US"/>
        </a:p>
      </dgm:t>
    </dgm:pt>
    <dgm:pt modelId="{0E2E5388-22EB-4688-BE96-3AEA5EAA6741}" type="pres">
      <dgm:prSet presAssocID="{8123EC0E-9828-4A64-BABE-73096E3FDF45}" presName="linearFlow" presStyleCnt="0">
        <dgm:presLayoutVars>
          <dgm:dir/>
          <dgm:animLvl val="lvl"/>
          <dgm:resizeHandles val="exact"/>
        </dgm:presLayoutVars>
      </dgm:prSet>
      <dgm:spPr/>
    </dgm:pt>
    <dgm:pt modelId="{47A46975-7E3D-490B-BD64-33B2EB9E6CEF}" type="pres">
      <dgm:prSet presAssocID="{A5F75712-FFBA-4F32-84B6-6ECDD4AF4EC9}" presName="composite" presStyleCnt="0"/>
      <dgm:spPr/>
    </dgm:pt>
    <dgm:pt modelId="{B117FBFD-C3BC-4ECC-8616-8444B8CE940C}" type="pres">
      <dgm:prSet presAssocID="{A5F75712-FFBA-4F32-84B6-6ECDD4AF4EC9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11F669BB-E1A5-4E79-A6E3-F24153E97697}" type="pres">
      <dgm:prSet presAssocID="{A5F75712-FFBA-4F32-84B6-6ECDD4AF4EC9}" presName="descendantText" presStyleLbl="alignAcc1" presStyleIdx="0" presStyleCnt="4">
        <dgm:presLayoutVars>
          <dgm:bulletEnabled val="1"/>
        </dgm:presLayoutVars>
      </dgm:prSet>
      <dgm:spPr/>
    </dgm:pt>
    <dgm:pt modelId="{AE445DCA-A462-461E-ABA9-F25428029BF6}" type="pres">
      <dgm:prSet presAssocID="{7F149144-6FA3-4D24-A520-C062B5EAF864}" presName="sp" presStyleCnt="0"/>
      <dgm:spPr/>
    </dgm:pt>
    <dgm:pt modelId="{53C569AC-641F-4795-9B08-F9666B5A6E89}" type="pres">
      <dgm:prSet presAssocID="{C84CF471-D289-4C8C-BB61-22832962184B}" presName="composite" presStyleCnt="0"/>
      <dgm:spPr/>
    </dgm:pt>
    <dgm:pt modelId="{9B5A2916-AC7E-49A0-A239-95717A294C24}" type="pres">
      <dgm:prSet presAssocID="{C84CF471-D289-4C8C-BB61-22832962184B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09F3E0ED-6474-4930-9843-0F3C18E53AE8}" type="pres">
      <dgm:prSet presAssocID="{C84CF471-D289-4C8C-BB61-22832962184B}" presName="descendantText" presStyleLbl="alignAcc1" presStyleIdx="1" presStyleCnt="4">
        <dgm:presLayoutVars>
          <dgm:bulletEnabled val="1"/>
        </dgm:presLayoutVars>
      </dgm:prSet>
      <dgm:spPr/>
    </dgm:pt>
    <dgm:pt modelId="{B87AB7B6-3876-4495-96E9-3DE93F767A1E}" type="pres">
      <dgm:prSet presAssocID="{3EA0467F-C93B-4D65-B691-9AAAC5E6FDCA}" presName="sp" presStyleCnt="0"/>
      <dgm:spPr/>
    </dgm:pt>
    <dgm:pt modelId="{7DCEC2E4-F7D5-48C2-B96A-BD5088BF3866}" type="pres">
      <dgm:prSet presAssocID="{A2362B16-3654-4D29-8903-C103C2AE93C6}" presName="composite" presStyleCnt="0"/>
      <dgm:spPr/>
    </dgm:pt>
    <dgm:pt modelId="{9A950429-5BB2-4FE8-8803-75DA23DC45C6}" type="pres">
      <dgm:prSet presAssocID="{A2362B16-3654-4D29-8903-C103C2AE93C6}" presName="parentText" presStyleLbl="alignNode1" presStyleIdx="2" presStyleCnt="4" custLinFactNeighborY="-852">
        <dgm:presLayoutVars>
          <dgm:chMax val="1"/>
          <dgm:bulletEnabled val="1"/>
        </dgm:presLayoutVars>
      </dgm:prSet>
      <dgm:spPr/>
    </dgm:pt>
    <dgm:pt modelId="{DAC297D0-3059-495E-BA1B-C389C7B5EBA5}" type="pres">
      <dgm:prSet presAssocID="{A2362B16-3654-4D29-8903-C103C2AE93C6}" presName="descendantText" presStyleLbl="alignAcc1" presStyleIdx="2" presStyleCnt="4" custLinFactNeighborY="-1508">
        <dgm:presLayoutVars>
          <dgm:bulletEnabled val="1"/>
        </dgm:presLayoutVars>
      </dgm:prSet>
      <dgm:spPr/>
    </dgm:pt>
    <dgm:pt modelId="{F6E48E69-4A13-483A-A456-AE8926E10CEA}" type="pres">
      <dgm:prSet presAssocID="{4B335418-D135-4642-88A1-F83302D6B834}" presName="sp" presStyleCnt="0"/>
      <dgm:spPr/>
    </dgm:pt>
    <dgm:pt modelId="{AF0B87C7-C23C-48F9-936E-A06939B46E0B}" type="pres">
      <dgm:prSet presAssocID="{BBCB8BE5-7752-4609-976B-2A8C2F48C324}" presName="composite" presStyleCnt="0"/>
      <dgm:spPr/>
    </dgm:pt>
    <dgm:pt modelId="{14A2C387-A43F-407B-910E-CB400F875E2E}" type="pres">
      <dgm:prSet presAssocID="{BBCB8BE5-7752-4609-976B-2A8C2F48C324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E7439957-2B24-4F8F-91A2-C1C2CCAD6B61}" type="pres">
      <dgm:prSet presAssocID="{BBCB8BE5-7752-4609-976B-2A8C2F48C324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C8EE270A-AF69-42E7-BCE6-99F40B3F0AA8}" type="presOf" srcId="{6C07F4E4-5C86-48DD-88FF-7FC05F222F26}" destId="{09F3E0ED-6474-4930-9843-0F3C18E53AE8}" srcOrd="0" destOrd="0" presId="urn:microsoft.com/office/officeart/2005/8/layout/chevron2"/>
    <dgm:cxn modelId="{670DD60D-23FE-41D1-9372-3148FE2C4E06}" type="presOf" srcId="{0758CA6B-A581-4F10-B2AD-5B1A99B09703}" destId="{DAC297D0-3059-495E-BA1B-C389C7B5EBA5}" srcOrd="0" destOrd="1" presId="urn:microsoft.com/office/officeart/2005/8/layout/chevron2"/>
    <dgm:cxn modelId="{5DFB1010-15E0-4E92-BDBF-9B658F032174}" type="presOf" srcId="{8123EC0E-9828-4A64-BABE-73096E3FDF45}" destId="{0E2E5388-22EB-4688-BE96-3AEA5EAA6741}" srcOrd="0" destOrd="0" presId="urn:microsoft.com/office/officeart/2005/8/layout/chevron2"/>
    <dgm:cxn modelId="{1209E819-A7DA-4794-A155-4BF29EAE480A}" type="presOf" srcId="{C84CF471-D289-4C8C-BB61-22832962184B}" destId="{9B5A2916-AC7E-49A0-A239-95717A294C24}" srcOrd="0" destOrd="0" presId="urn:microsoft.com/office/officeart/2005/8/layout/chevron2"/>
    <dgm:cxn modelId="{CE5DB71D-EEB6-4C45-8BE6-C2FF3FA637F2}" type="presOf" srcId="{BBCB8BE5-7752-4609-976B-2A8C2F48C324}" destId="{14A2C387-A43F-407B-910E-CB400F875E2E}" srcOrd="0" destOrd="0" presId="urn:microsoft.com/office/officeart/2005/8/layout/chevron2"/>
    <dgm:cxn modelId="{9E499C21-EAD8-432A-A8D0-E2148D85DC00}" type="presOf" srcId="{E335BF22-4982-4EDF-8624-46E76513077B}" destId="{E7439957-2B24-4F8F-91A2-C1C2CCAD6B61}" srcOrd="0" destOrd="1" presId="urn:microsoft.com/office/officeart/2005/8/layout/chevron2"/>
    <dgm:cxn modelId="{6838CC3C-0477-4814-80B2-87B46F1FFD85}" srcId="{8123EC0E-9828-4A64-BABE-73096E3FDF45}" destId="{BBCB8BE5-7752-4609-976B-2A8C2F48C324}" srcOrd="3" destOrd="0" parTransId="{6D77FCA8-F079-4F3C-A725-51D80DA79074}" sibTransId="{6F5B1662-D77F-4E07-AC49-E7AE641FC986}"/>
    <dgm:cxn modelId="{F4362D63-275C-4786-ADC6-C8E1A6967826}" type="presOf" srcId="{12CF2D33-6D03-45D0-AFEC-D121BABB9725}" destId="{DAC297D0-3059-495E-BA1B-C389C7B5EBA5}" srcOrd="0" destOrd="0" presId="urn:microsoft.com/office/officeart/2005/8/layout/chevron2"/>
    <dgm:cxn modelId="{CFD70365-6D3E-48AB-B2F8-64A97A115F16}" type="presOf" srcId="{5625077B-F45A-41AC-9B6E-1E30BCDE014B}" destId="{11F669BB-E1A5-4E79-A6E3-F24153E97697}" srcOrd="0" destOrd="0" presId="urn:microsoft.com/office/officeart/2005/8/layout/chevron2"/>
    <dgm:cxn modelId="{D1B8E066-3B35-4E46-9F00-82AA2CBBD684}" srcId="{8123EC0E-9828-4A64-BABE-73096E3FDF45}" destId="{A5F75712-FFBA-4F32-84B6-6ECDD4AF4EC9}" srcOrd="0" destOrd="0" parTransId="{B91CD320-FF06-4012-BF9C-D1A914C69C98}" sibTransId="{7F149144-6FA3-4D24-A520-C062B5EAF864}"/>
    <dgm:cxn modelId="{709E786F-00BC-4CFE-9347-E3B50FC8A67A}" type="presOf" srcId="{A2362B16-3654-4D29-8903-C103C2AE93C6}" destId="{9A950429-5BB2-4FE8-8803-75DA23DC45C6}" srcOrd="0" destOrd="0" presId="urn:microsoft.com/office/officeart/2005/8/layout/chevron2"/>
    <dgm:cxn modelId="{FBE21171-8AD3-49DB-B82E-B85D98B8D019}" srcId="{C84CF471-D289-4C8C-BB61-22832962184B}" destId="{1F456D51-7BC9-4C62-BCAF-D32ECAAAD53B}" srcOrd="1" destOrd="0" parTransId="{F142609E-ADDF-4FFC-B1A5-2725607B227B}" sibTransId="{A777C058-9F24-430C-9CBA-E8F3BE5CB14A}"/>
    <dgm:cxn modelId="{C87FDC55-2647-4400-9A90-6F7E2D0E2FFB}" srcId="{BBCB8BE5-7752-4609-976B-2A8C2F48C324}" destId="{BC855280-BBAC-4547-9228-4DF7B39BD0AE}" srcOrd="0" destOrd="0" parTransId="{82074CB6-3F1A-4CBC-843C-5D1A72524B5C}" sibTransId="{415DBC80-D60C-433E-873E-1E30D46D51AD}"/>
    <dgm:cxn modelId="{7F45C87C-CC30-47BF-B94D-2B045067EB3A}" srcId="{A2362B16-3654-4D29-8903-C103C2AE93C6}" destId="{0758CA6B-A581-4F10-B2AD-5B1A99B09703}" srcOrd="1" destOrd="0" parTransId="{4F6D9B57-AD5E-49FB-85FA-6DEB5444D423}" sibTransId="{5E0894AD-79B3-490C-A7F4-02E53AD16DA7}"/>
    <dgm:cxn modelId="{B972A982-FF7C-4BE2-8B9E-BA9FE0D266ED}" type="presOf" srcId="{1F456D51-7BC9-4C62-BCAF-D32ECAAAD53B}" destId="{09F3E0ED-6474-4930-9843-0F3C18E53AE8}" srcOrd="0" destOrd="1" presId="urn:microsoft.com/office/officeart/2005/8/layout/chevron2"/>
    <dgm:cxn modelId="{17C7F39E-8F25-476B-81BC-D0594216B6D5}" srcId="{C84CF471-D289-4C8C-BB61-22832962184B}" destId="{6C07F4E4-5C86-48DD-88FF-7FC05F222F26}" srcOrd="0" destOrd="0" parTransId="{024A4A31-FDEF-4AAE-9478-AEA008193E89}" sibTransId="{F915E022-354B-40D3-9636-F6FB273AFE54}"/>
    <dgm:cxn modelId="{E29D659F-5305-421C-81FA-0F9799D56A1C}" srcId="{A5F75712-FFBA-4F32-84B6-6ECDD4AF4EC9}" destId="{5625077B-F45A-41AC-9B6E-1E30BCDE014B}" srcOrd="0" destOrd="0" parTransId="{FEC579D0-2119-4E91-8997-A8982C70F75D}" sibTransId="{FCB10CCE-C002-4625-A5F2-85C6AE06D983}"/>
    <dgm:cxn modelId="{8DF028AD-D836-4F18-8953-B2FBCD15E93D}" srcId="{8123EC0E-9828-4A64-BABE-73096E3FDF45}" destId="{C84CF471-D289-4C8C-BB61-22832962184B}" srcOrd="1" destOrd="0" parTransId="{F69F6C90-F4AE-43EF-A61C-AEF6866045BC}" sibTransId="{3EA0467F-C93B-4D65-B691-9AAAC5E6FDCA}"/>
    <dgm:cxn modelId="{22F0F7B0-624F-453C-85F6-99D55B3561EA}" srcId="{BBCB8BE5-7752-4609-976B-2A8C2F48C324}" destId="{E335BF22-4982-4EDF-8624-46E76513077B}" srcOrd="1" destOrd="0" parTransId="{8E5B53BD-3354-466A-953C-06961CE26206}" sibTransId="{B0CE12F5-CA4F-4FF5-A828-7C5935F75E16}"/>
    <dgm:cxn modelId="{DBEFB4D5-23CD-4E70-B7AD-23B5405673E1}" srcId="{8123EC0E-9828-4A64-BABE-73096E3FDF45}" destId="{A2362B16-3654-4D29-8903-C103C2AE93C6}" srcOrd="2" destOrd="0" parTransId="{EEE1AE31-3849-4B34-BF01-1E0F65689974}" sibTransId="{4B335418-D135-4642-88A1-F83302D6B834}"/>
    <dgm:cxn modelId="{21B9DAD9-A02C-40A9-A711-322F1FFE9ED2}" type="presOf" srcId="{BC855280-BBAC-4547-9228-4DF7B39BD0AE}" destId="{E7439957-2B24-4F8F-91A2-C1C2CCAD6B61}" srcOrd="0" destOrd="0" presId="urn:microsoft.com/office/officeart/2005/8/layout/chevron2"/>
    <dgm:cxn modelId="{C57BFEEA-9F42-42C9-8C0A-BC24EE5CF819}" type="presOf" srcId="{7888F7B6-264F-4972-8946-23E5CD8F3B92}" destId="{11F669BB-E1A5-4E79-A6E3-F24153E97697}" srcOrd="0" destOrd="1" presId="urn:microsoft.com/office/officeart/2005/8/layout/chevron2"/>
    <dgm:cxn modelId="{A80EE1F0-07D8-48E7-9C58-1F086C887011}" srcId="{A2362B16-3654-4D29-8903-C103C2AE93C6}" destId="{12CF2D33-6D03-45D0-AFEC-D121BABB9725}" srcOrd="0" destOrd="0" parTransId="{F35D7224-11BB-4C17-8A10-C139E6400569}" sibTransId="{6F0B64DB-88F0-4C7F-950B-9A2E1E0EE7B9}"/>
    <dgm:cxn modelId="{E71873F9-ED4D-4F8A-A290-85D8D54C5424}" type="presOf" srcId="{A5F75712-FFBA-4F32-84B6-6ECDD4AF4EC9}" destId="{B117FBFD-C3BC-4ECC-8616-8444B8CE940C}" srcOrd="0" destOrd="0" presId="urn:microsoft.com/office/officeart/2005/8/layout/chevron2"/>
    <dgm:cxn modelId="{DFA0D6FB-4A16-4F97-85A0-81D3A174C8C3}" srcId="{A5F75712-FFBA-4F32-84B6-6ECDD4AF4EC9}" destId="{7888F7B6-264F-4972-8946-23E5CD8F3B92}" srcOrd="1" destOrd="0" parTransId="{0DD0ED17-A0E4-4EA3-9C7A-638C6EF80ED9}" sibTransId="{243FF691-2BED-42BC-923A-346FD59C528A}"/>
    <dgm:cxn modelId="{F8167A8B-0D01-476F-9C4F-C7A7F190691E}" type="presParOf" srcId="{0E2E5388-22EB-4688-BE96-3AEA5EAA6741}" destId="{47A46975-7E3D-490B-BD64-33B2EB9E6CEF}" srcOrd="0" destOrd="0" presId="urn:microsoft.com/office/officeart/2005/8/layout/chevron2"/>
    <dgm:cxn modelId="{A9B3FB14-7293-4F57-8147-2CDCAD37793A}" type="presParOf" srcId="{47A46975-7E3D-490B-BD64-33B2EB9E6CEF}" destId="{B117FBFD-C3BC-4ECC-8616-8444B8CE940C}" srcOrd="0" destOrd="0" presId="urn:microsoft.com/office/officeart/2005/8/layout/chevron2"/>
    <dgm:cxn modelId="{B1216B76-F4AD-43D0-92C9-E12386AFAEC1}" type="presParOf" srcId="{47A46975-7E3D-490B-BD64-33B2EB9E6CEF}" destId="{11F669BB-E1A5-4E79-A6E3-F24153E97697}" srcOrd="1" destOrd="0" presId="urn:microsoft.com/office/officeart/2005/8/layout/chevron2"/>
    <dgm:cxn modelId="{C95CB490-2BFC-4E62-9A88-8C8382E1227F}" type="presParOf" srcId="{0E2E5388-22EB-4688-BE96-3AEA5EAA6741}" destId="{AE445DCA-A462-461E-ABA9-F25428029BF6}" srcOrd="1" destOrd="0" presId="urn:microsoft.com/office/officeart/2005/8/layout/chevron2"/>
    <dgm:cxn modelId="{94DB10D5-B04F-44A9-ADE5-9997333C45A1}" type="presParOf" srcId="{0E2E5388-22EB-4688-BE96-3AEA5EAA6741}" destId="{53C569AC-641F-4795-9B08-F9666B5A6E89}" srcOrd="2" destOrd="0" presId="urn:microsoft.com/office/officeart/2005/8/layout/chevron2"/>
    <dgm:cxn modelId="{9024AA93-8FD7-450A-B18F-4B0321F69428}" type="presParOf" srcId="{53C569AC-641F-4795-9B08-F9666B5A6E89}" destId="{9B5A2916-AC7E-49A0-A239-95717A294C24}" srcOrd="0" destOrd="0" presId="urn:microsoft.com/office/officeart/2005/8/layout/chevron2"/>
    <dgm:cxn modelId="{2F066AFB-14B9-446B-9064-9D76FEA12CED}" type="presParOf" srcId="{53C569AC-641F-4795-9B08-F9666B5A6E89}" destId="{09F3E0ED-6474-4930-9843-0F3C18E53AE8}" srcOrd="1" destOrd="0" presId="urn:microsoft.com/office/officeart/2005/8/layout/chevron2"/>
    <dgm:cxn modelId="{33E0D151-6A71-43C2-9126-80CB5B53ED03}" type="presParOf" srcId="{0E2E5388-22EB-4688-BE96-3AEA5EAA6741}" destId="{B87AB7B6-3876-4495-96E9-3DE93F767A1E}" srcOrd="3" destOrd="0" presId="urn:microsoft.com/office/officeart/2005/8/layout/chevron2"/>
    <dgm:cxn modelId="{A250477D-B381-4B14-82DD-FDA186BA4C00}" type="presParOf" srcId="{0E2E5388-22EB-4688-BE96-3AEA5EAA6741}" destId="{7DCEC2E4-F7D5-48C2-B96A-BD5088BF3866}" srcOrd="4" destOrd="0" presId="urn:microsoft.com/office/officeart/2005/8/layout/chevron2"/>
    <dgm:cxn modelId="{8AC7206C-5D7E-4020-A028-DAFC06FAB84A}" type="presParOf" srcId="{7DCEC2E4-F7D5-48C2-B96A-BD5088BF3866}" destId="{9A950429-5BB2-4FE8-8803-75DA23DC45C6}" srcOrd="0" destOrd="0" presId="urn:microsoft.com/office/officeart/2005/8/layout/chevron2"/>
    <dgm:cxn modelId="{A46CC84A-445A-4EE1-8419-406AD6813CC9}" type="presParOf" srcId="{7DCEC2E4-F7D5-48C2-B96A-BD5088BF3866}" destId="{DAC297D0-3059-495E-BA1B-C389C7B5EBA5}" srcOrd="1" destOrd="0" presId="urn:microsoft.com/office/officeart/2005/8/layout/chevron2"/>
    <dgm:cxn modelId="{F543AAB9-AB57-4D23-9880-611486BC2C08}" type="presParOf" srcId="{0E2E5388-22EB-4688-BE96-3AEA5EAA6741}" destId="{F6E48E69-4A13-483A-A456-AE8926E10CEA}" srcOrd="5" destOrd="0" presId="urn:microsoft.com/office/officeart/2005/8/layout/chevron2"/>
    <dgm:cxn modelId="{796C1842-73F4-4C69-93C7-D4339D71F357}" type="presParOf" srcId="{0E2E5388-22EB-4688-BE96-3AEA5EAA6741}" destId="{AF0B87C7-C23C-48F9-936E-A06939B46E0B}" srcOrd="6" destOrd="0" presId="urn:microsoft.com/office/officeart/2005/8/layout/chevron2"/>
    <dgm:cxn modelId="{AF9FDC18-B2F2-484A-A6C2-5A4D7FFF4740}" type="presParOf" srcId="{AF0B87C7-C23C-48F9-936E-A06939B46E0B}" destId="{14A2C387-A43F-407B-910E-CB400F875E2E}" srcOrd="0" destOrd="0" presId="urn:microsoft.com/office/officeart/2005/8/layout/chevron2"/>
    <dgm:cxn modelId="{8B185813-15A9-453A-A621-28D73376D069}" type="presParOf" srcId="{AF0B87C7-C23C-48F9-936E-A06939B46E0B}" destId="{E7439957-2B24-4F8F-91A2-C1C2CCAD6B61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7FBFD-C3BC-4ECC-8616-8444B8CE940C}">
      <dsp:nvSpPr>
        <dsp:cNvPr id="0" name=""/>
        <dsp:cNvSpPr/>
      </dsp:nvSpPr>
      <dsp:spPr>
        <a:xfrm rot="5400000">
          <a:off x="-123641" y="124772"/>
          <a:ext cx="824279" cy="57699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</a:t>
          </a:r>
        </a:p>
      </dsp:txBody>
      <dsp:txXfrm rot="-5400000">
        <a:off x="2" y="289628"/>
        <a:ext cx="576995" cy="247284"/>
      </dsp:txXfrm>
    </dsp:sp>
    <dsp:sp modelId="{11F669BB-E1A5-4E79-A6E3-F24153E97697}">
      <dsp:nvSpPr>
        <dsp:cNvPr id="0" name=""/>
        <dsp:cNvSpPr/>
      </dsp:nvSpPr>
      <dsp:spPr>
        <a:xfrm rot="5400000">
          <a:off x="5301266" y="-4723140"/>
          <a:ext cx="535781" cy="998432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If the player has high speed and high principle of defence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Then the player position is a side-back</a:t>
          </a:r>
        </a:p>
      </dsp:txBody>
      <dsp:txXfrm rot="-5400000">
        <a:off x="576995" y="27286"/>
        <a:ext cx="9958169" cy="483471"/>
      </dsp:txXfrm>
    </dsp:sp>
    <dsp:sp modelId="{9B5A2916-AC7E-49A0-A239-95717A294C24}">
      <dsp:nvSpPr>
        <dsp:cNvPr id="0" name=""/>
        <dsp:cNvSpPr/>
      </dsp:nvSpPr>
      <dsp:spPr>
        <a:xfrm rot="5400000">
          <a:off x="-123641" y="827687"/>
          <a:ext cx="824279" cy="57699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</a:t>
          </a:r>
        </a:p>
      </dsp:txBody>
      <dsp:txXfrm rot="-5400000">
        <a:off x="2" y="992543"/>
        <a:ext cx="576995" cy="247284"/>
      </dsp:txXfrm>
    </dsp:sp>
    <dsp:sp modelId="{09F3E0ED-6474-4930-9843-0F3C18E53AE8}">
      <dsp:nvSpPr>
        <dsp:cNvPr id="0" name=""/>
        <dsp:cNvSpPr/>
      </dsp:nvSpPr>
      <dsp:spPr>
        <a:xfrm rot="5400000">
          <a:off x="5301266" y="-4020225"/>
          <a:ext cx="535781" cy="998432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If the player has high speed ,under 26 and high principle of defence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Then the player position is a side-back</a:t>
          </a:r>
        </a:p>
      </dsp:txBody>
      <dsp:txXfrm rot="-5400000">
        <a:off x="576995" y="730201"/>
        <a:ext cx="9958169" cy="483471"/>
      </dsp:txXfrm>
    </dsp:sp>
    <dsp:sp modelId="{9A950429-5BB2-4FE8-8803-75DA23DC45C6}">
      <dsp:nvSpPr>
        <dsp:cNvPr id="0" name=""/>
        <dsp:cNvSpPr/>
      </dsp:nvSpPr>
      <dsp:spPr>
        <a:xfrm rot="5400000">
          <a:off x="-123641" y="1523579"/>
          <a:ext cx="824279" cy="57699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</a:t>
          </a:r>
        </a:p>
      </dsp:txBody>
      <dsp:txXfrm rot="-5400000">
        <a:off x="2" y="1688435"/>
        <a:ext cx="576995" cy="247284"/>
      </dsp:txXfrm>
    </dsp:sp>
    <dsp:sp modelId="{DAC297D0-3059-495E-BA1B-C389C7B5EBA5}">
      <dsp:nvSpPr>
        <dsp:cNvPr id="0" name=""/>
        <dsp:cNvSpPr/>
      </dsp:nvSpPr>
      <dsp:spPr>
        <a:xfrm rot="5400000">
          <a:off x="5301266" y="-3325390"/>
          <a:ext cx="535781" cy="998432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If the player has high speed ,under 26, high principle of defence and high positioning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Then the player position is a side-back</a:t>
          </a:r>
        </a:p>
      </dsp:txBody>
      <dsp:txXfrm rot="-5400000">
        <a:off x="576995" y="1425036"/>
        <a:ext cx="9958169" cy="483471"/>
      </dsp:txXfrm>
    </dsp:sp>
    <dsp:sp modelId="{14A2C387-A43F-407B-910E-CB400F875E2E}">
      <dsp:nvSpPr>
        <dsp:cNvPr id="0" name=""/>
        <dsp:cNvSpPr/>
      </dsp:nvSpPr>
      <dsp:spPr>
        <a:xfrm rot="5400000">
          <a:off x="-123641" y="2233517"/>
          <a:ext cx="824279" cy="57699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4</a:t>
          </a:r>
        </a:p>
      </dsp:txBody>
      <dsp:txXfrm rot="-5400000">
        <a:off x="2" y="2398373"/>
        <a:ext cx="576995" cy="247284"/>
      </dsp:txXfrm>
    </dsp:sp>
    <dsp:sp modelId="{E7439957-2B24-4F8F-91A2-C1C2CCAD6B61}">
      <dsp:nvSpPr>
        <dsp:cNvPr id="0" name=""/>
        <dsp:cNvSpPr/>
      </dsp:nvSpPr>
      <dsp:spPr>
        <a:xfrm rot="5400000">
          <a:off x="5301266" y="-2614395"/>
          <a:ext cx="535781" cy="998432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If the player has high speed ,under 26, high principle of defence, high positioning and high long pass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Then the player position is a side-back</a:t>
          </a:r>
        </a:p>
      </dsp:txBody>
      <dsp:txXfrm rot="-5400000">
        <a:off x="576995" y="2136031"/>
        <a:ext cx="9958169" cy="483471"/>
      </dsp:txXfrm>
    </dsp:sp>
    <dsp:sp modelId="{52303C1B-702B-4147-B982-4F77CCA0CBEE}">
      <dsp:nvSpPr>
        <dsp:cNvPr id="0" name=""/>
        <dsp:cNvSpPr/>
      </dsp:nvSpPr>
      <dsp:spPr>
        <a:xfrm rot="5400000">
          <a:off x="-123641" y="2936432"/>
          <a:ext cx="824279" cy="576995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5</a:t>
          </a:r>
        </a:p>
      </dsp:txBody>
      <dsp:txXfrm rot="-5400000">
        <a:off x="2" y="3101288"/>
        <a:ext cx="576995" cy="247284"/>
      </dsp:txXfrm>
    </dsp:sp>
    <dsp:sp modelId="{B75620F4-2A7E-4D33-B22E-332E6635BB4D}">
      <dsp:nvSpPr>
        <dsp:cNvPr id="0" name=""/>
        <dsp:cNvSpPr/>
      </dsp:nvSpPr>
      <dsp:spPr>
        <a:xfrm rot="5400000">
          <a:off x="5301266" y="-1911480"/>
          <a:ext cx="535781" cy="998432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8255" rIns="8255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If the player has high speed ,under 26, high principle of defence, high positioning, high long pass and 1-1 situation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Then the player position is a side-back</a:t>
          </a:r>
        </a:p>
      </dsp:txBody>
      <dsp:txXfrm rot="-5400000">
        <a:off x="576995" y="2838946"/>
        <a:ext cx="9958169" cy="4834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7FBFD-C3BC-4ECC-8616-8444B8CE940C}">
      <dsp:nvSpPr>
        <dsp:cNvPr id="0" name=""/>
        <dsp:cNvSpPr/>
      </dsp:nvSpPr>
      <dsp:spPr>
        <a:xfrm rot="5400000">
          <a:off x="-113094" y="116085"/>
          <a:ext cx="753963" cy="5277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6</a:t>
          </a:r>
        </a:p>
      </dsp:txBody>
      <dsp:txXfrm rot="-5400000">
        <a:off x="1" y="266877"/>
        <a:ext cx="527774" cy="226189"/>
      </dsp:txXfrm>
    </dsp:sp>
    <dsp:sp modelId="{11F669BB-E1A5-4E79-A6E3-F24153E97697}">
      <dsp:nvSpPr>
        <dsp:cNvPr id="0" name=""/>
        <dsp:cNvSpPr/>
      </dsp:nvSpPr>
      <dsp:spPr>
        <a:xfrm rot="5400000">
          <a:off x="5417074" y="-4886308"/>
          <a:ext cx="490076" cy="102686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the player has high speed ,under 26, high principle of defence, high positioning, high long pass, 1-1 situation and left leg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Then the player position is a left-back</a:t>
          </a:r>
        </a:p>
      </dsp:txBody>
      <dsp:txXfrm rot="-5400000">
        <a:off x="527774" y="26916"/>
        <a:ext cx="10244752" cy="442228"/>
      </dsp:txXfrm>
    </dsp:sp>
    <dsp:sp modelId="{9B5A2916-AC7E-49A0-A239-95717A294C24}">
      <dsp:nvSpPr>
        <dsp:cNvPr id="0" name=""/>
        <dsp:cNvSpPr/>
      </dsp:nvSpPr>
      <dsp:spPr>
        <a:xfrm rot="5400000">
          <a:off x="-113094" y="805705"/>
          <a:ext cx="753963" cy="5277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7</a:t>
          </a:r>
        </a:p>
      </dsp:txBody>
      <dsp:txXfrm rot="-5400000">
        <a:off x="1" y="956497"/>
        <a:ext cx="527774" cy="226189"/>
      </dsp:txXfrm>
    </dsp:sp>
    <dsp:sp modelId="{09F3E0ED-6474-4930-9843-0F3C18E53AE8}">
      <dsp:nvSpPr>
        <dsp:cNvPr id="0" name=""/>
        <dsp:cNvSpPr/>
      </dsp:nvSpPr>
      <dsp:spPr>
        <a:xfrm rot="5400000">
          <a:off x="5417074" y="-4196689"/>
          <a:ext cx="490076" cy="102686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the player has high speed ,under 26, high principle of defence, high positioning, high long pass, 1-1 situation and right leg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Then the player position is a right-back</a:t>
          </a:r>
        </a:p>
      </dsp:txBody>
      <dsp:txXfrm rot="-5400000">
        <a:off x="527774" y="716535"/>
        <a:ext cx="10244752" cy="442228"/>
      </dsp:txXfrm>
    </dsp:sp>
    <dsp:sp modelId="{9A950429-5BB2-4FE8-8803-75DA23DC45C6}">
      <dsp:nvSpPr>
        <dsp:cNvPr id="0" name=""/>
        <dsp:cNvSpPr/>
      </dsp:nvSpPr>
      <dsp:spPr>
        <a:xfrm rot="5400000">
          <a:off x="-113094" y="1488900"/>
          <a:ext cx="753963" cy="5277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8</a:t>
          </a:r>
        </a:p>
      </dsp:txBody>
      <dsp:txXfrm rot="-5400000">
        <a:off x="1" y="1639692"/>
        <a:ext cx="527774" cy="226189"/>
      </dsp:txXfrm>
    </dsp:sp>
    <dsp:sp modelId="{DAC297D0-3059-495E-BA1B-C389C7B5EBA5}">
      <dsp:nvSpPr>
        <dsp:cNvPr id="0" name=""/>
        <dsp:cNvSpPr/>
      </dsp:nvSpPr>
      <dsp:spPr>
        <a:xfrm rot="5400000">
          <a:off x="5417074" y="-3523791"/>
          <a:ext cx="490076" cy="102686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the player has high strength and under 26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Then the player position is a center-back</a:t>
          </a:r>
        </a:p>
      </dsp:txBody>
      <dsp:txXfrm rot="-5400000">
        <a:off x="527774" y="1389433"/>
        <a:ext cx="10244752" cy="442228"/>
      </dsp:txXfrm>
    </dsp:sp>
    <dsp:sp modelId="{14A2C387-A43F-407B-910E-CB400F875E2E}">
      <dsp:nvSpPr>
        <dsp:cNvPr id="0" name=""/>
        <dsp:cNvSpPr/>
      </dsp:nvSpPr>
      <dsp:spPr>
        <a:xfrm rot="5400000">
          <a:off x="-113094" y="2184943"/>
          <a:ext cx="753963" cy="5277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9</a:t>
          </a:r>
        </a:p>
      </dsp:txBody>
      <dsp:txXfrm rot="-5400000">
        <a:off x="1" y="2335735"/>
        <a:ext cx="527774" cy="226189"/>
      </dsp:txXfrm>
    </dsp:sp>
    <dsp:sp modelId="{E7439957-2B24-4F8F-91A2-C1C2CCAD6B61}">
      <dsp:nvSpPr>
        <dsp:cNvPr id="0" name=""/>
        <dsp:cNvSpPr/>
      </dsp:nvSpPr>
      <dsp:spPr>
        <a:xfrm rot="5400000">
          <a:off x="5417074" y="-2817451"/>
          <a:ext cx="490076" cy="102686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the player has high strength , under 26 and high principle of defence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Then the player position is a center-back</a:t>
          </a:r>
        </a:p>
      </dsp:txBody>
      <dsp:txXfrm rot="-5400000">
        <a:off x="527774" y="2095773"/>
        <a:ext cx="10244752" cy="442228"/>
      </dsp:txXfrm>
    </dsp:sp>
    <dsp:sp modelId="{52303C1B-702B-4147-B982-4F77CCA0CBEE}">
      <dsp:nvSpPr>
        <dsp:cNvPr id="0" name=""/>
        <dsp:cNvSpPr/>
      </dsp:nvSpPr>
      <dsp:spPr>
        <a:xfrm rot="5400000">
          <a:off x="-113094" y="2874562"/>
          <a:ext cx="753963" cy="5277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10</a:t>
          </a:r>
        </a:p>
      </dsp:txBody>
      <dsp:txXfrm rot="-5400000">
        <a:off x="1" y="3025354"/>
        <a:ext cx="527774" cy="226189"/>
      </dsp:txXfrm>
    </dsp:sp>
    <dsp:sp modelId="{B75620F4-2A7E-4D33-B22E-332E6635BB4D}">
      <dsp:nvSpPr>
        <dsp:cNvPr id="0" name=""/>
        <dsp:cNvSpPr/>
      </dsp:nvSpPr>
      <dsp:spPr>
        <a:xfrm rot="5400000">
          <a:off x="5417074" y="-2127832"/>
          <a:ext cx="490076" cy="102686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the player has high strength , under 26, 1-1 situation and high principle of defence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Then the player position is a center-back</a:t>
          </a:r>
        </a:p>
      </dsp:txBody>
      <dsp:txXfrm rot="-5400000">
        <a:off x="527774" y="2785392"/>
        <a:ext cx="10244752" cy="442228"/>
      </dsp:txXfrm>
    </dsp:sp>
    <dsp:sp modelId="{3C417801-8FB3-4D7D-9567-B87FCCD2B52B}">
      <dsp:nvSpPr>
        <dsp:cNvPr id="0" name=""/>
        <dsp:cNvSpPr/>
      </dsp:nvSpPr>
      <dsp:spPr>
        <a:xfrm rot="5400000">
          <a:off x="-113094" y="3564181"/>
          <a:ext cx="753963" cy="5277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11</a:t>
          </a:r>
        </a:p>
      </dsp:txBody>
      <dsp:txXfrm rot="-5400000">
        <a:off x="1" y="3714973"/>
        <a:ext cx="527774" cy="226189"/>
      </dsp:txXfrm>
    </dsp:sp>
    <dsp:sp modelId="{A1F8BBC5-E598-49CA-A2DB-8527DE8D116A}">
      <dsp:nvSpPr>
        <dsp:cNvPr id="0" name=""/>
        <dsp:cNvSpPr/>
      </dsp:nvSpPr>
      <dsp:spPr>
        <a:xfrm rot="5400000">
          <a:off x="5417074" y="-1438213"/>
          <a:ext cx="490076" cy="102686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the player has high strength , under 26, above 26, 1-1 situation and high principle of defence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Then the player position is a center-back</a:t>
          </a:r>
        </a:p>
      </dsp:txBody>
      <dsp:txXfrm rot="-5400000">
        <a:off x="527774" y="3475011"/>
        <a:ext cx="10244752" cy="442228"/>
      </dsp:txXfrm>
    </dsp:sp>
    <dsp:sp modelId="{7B28E400-7FD1-4D94-BE43-FBDDE1BAE817}">
      <dsp:nvSpPr>
        <dsp:cNvPr id="0" name=""/>
        <dsp:cNvSpPr/>
      </dsp:nvSpPr>
      <dsp:spPr>
        <a:xfrm rot="5400000">
          <a:off x="-113094" y="4253800"/>
          <a:ext cx="753963" cy="5277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12</a:t>
          </a:r>
        </a:p>
      </dsp:txBody>
      <dsp:txXfrm rot="-5400000">
        <a:off x="1" y="4404592"/>
        <a:ext cx="527774" cy="226189"/>
      </dsp:txXfrm>
    </dsp:sp>
    <dsp:sp modelId="{3C2FEA51-D7CA-4A6F-80F6-BDB50C477DEC}">
      <dsp:nvSpPr>
        <dsp:cNvPr id="0" name=""/>
        <dsp:cNvSpPr/>
      </dsp:nvSpPr>
      <dsp:spPr>
        <a:xfrm rot="5400000">
          <a:off x="5417074" y="-748594"/>
          <a:ext cx="490076" cy="102686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the player has high strength , under 26, above 26, 1-1 situation, high jump and high principle of defence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Then the player position is a center-back</a:t>
          </a:r>
        </a:p>
      </dsp:txBody>
      <dsp:txXfrm rot="-5400000">
        <a:off x="527774" y="4164630"/>
        <a:ext cx="10244752" cy="442228"/>
      </dsp:txXfrm>
    </dsp:sp>
    <dsp:sp modelId="{3963650D-B223-4905-874F-B33876E92001}">
      <dsp:nvSpPr>
        <dsp:cNvPr id="0" name=""/>
        <dsp:cNvSpPr/>
      </dsp:nvSpPr>
      <dsp:spPr>
        <a:xfrm rot="5400000">
          <a:off x="-113094" y="4943419"/>
          <a:ext cx="753963" cy="5277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13</a:t>
          </a:r>
        </a:p>
      </dsp:txBody>
      <dsp:txXfrm rot="-5400000">
        <a:off x="1" y="5094211"/>
        <a:ext cx="527774" cy="226189"/>
      </dsp:txXfrm>
    </dsp:sp>
    <dsp:sp modelId="{C291BA2E-95C2-46A6-9103-593E4045B895}">
      <dsp:nvSpPr>
        <dsp:cNvPr id="0" name=""/>
        <dsp:cNvSpPr/>
      </dsp:nvSpPr>
      <dsp:spPr>
        <a:xfrm rot="5400000">
          <a:off x="5417074" y="-58975"/>
          <a:ext cx="490076" cy="102686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the player has high strength , under 26, above 26, 1-1 situation, high jump, high heading and high principle of defence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Then the player position is a center-back</a:t>
          </a:r>
        </a:p>
      </dsp:txBody>
      <dsp:txXfrm rot="-5400000">
        <a:off x="527774" y="4854249"/>
        <a:ext cx="10244752" cy="442228"/>
      </dsp:txXfrm>
    </dsp:sp>
    <dsp:sp modelId="{DD1C2B91-64E1-488A-984E-E1B4DF27E6A6}">
      <dsp:nvSpPr>
        <dsp:cNvPr id="0" name=""/>
        <dsp:cNvSpPr/>
      </dsp:nvSpPr>
      <dsp:spPr>
        <a:xfrm rot="5400000">
          <a:off x="-113094" y="5633038"/>
          <a:ext cx="753963" cy="5277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14</a:t>
          </a:r>
        </a:p>
      </dsp:txBody>
      <dsp:txXfrm rot="-5400000">
        <a:off x="1" y="5783830"/>
        <a:ext cx="527774" cy="226189"/>
      </dsp:txXfrm>
    </dsp:sp>
    <dsp:sp modelId="{2FA22148-4E41-4F1D-9B68-F9526F79680F}">
      <dsp:nvSpPr>
        <dsp:cNvPr id="0" name=""/>
        <dsp:cNvSpPr/>
      </dsp:nvSpPr>
      <dsp:spPr>
        <a:xfrm rot="5400000">
          <a:off x="5417074" y="630643"/>
          <a:ext cx="490076" cy="1026867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7620" rIns="7620" bIns="762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If the player has high strength , under 26, above 26, 1-1 situation, high jump, high heading, left leg and high principle of defence 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200" kern="1200" dirty="0"/>
            <a:t>Then the player position is a center-back</a:t>
          </a:r>
        </a:p>
      </dsp:txBody>
      <dsp:txXfrm rot="-5400000">
        <a:off x="527774" y="5543867"/>
        <a:ext cx="10244752" cy="44222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7FBFD-C3BC-4ECC-8616-8444B8CE940C}">
      <dsp:nvSpPr>
        <dsp:cNvPr id="0" name=""/>
        <dsp:cNvSpPr/>
      </dsp:nvSpPr>
      <dsp:spPr>
        <a:xfrm rot="5400000">
          <a:off x="-112738" y="113616"/>
          <a:ext cx="751588" cy="5261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15</a:t>
          </a:r>
        </a:p>
      </dsp:txBody>
      <dsp:txXfrm rot="-5400000">
        <a:off x="1" y="263934"/>
        <a:ext cx="526111" cy="225477"/>
      </dsp:txXfrm>
    </dsp:sp>
    <dsp:sp modelId="{11F669BB-E1A5-4E79-A6E3-F24153E97697}">
      <dsp:nvSpPr>
        <dsp:cNvPr id="0" name=""/>
        <dsp:cNvSpPr/>
      </dsp:nvSpPr>
      <dsp:spPr>
        <a:xfrm rot="5400000">
          <a:off x="5417015" y="-4890025"/>
          <a:ext cx="488532" cy="102703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strength , under 26, above 26, 1-1 situation, high jump, high heading, left leg, right leg and high principle of defence 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center-back</a:t>
          </a:r>
        </a:p>
      </dsp:txBody>
      <dsp:txXfrm rot="-5400000">
        <a:off x="526112" y="24726"/>
        <a:ext cx="10246491" cy="440836"/>
      </dsp:txXfrm>
    </dsp:sp>
    <dsp:sp modelId="{9B5A2916-AC7E-49A0-A239-95717A294C24}">
      <dsp:nvSpPr>
        <dsp:cNvPr id="0" name=""/>
        <dsp:cNvSpPr/>
      </dsp:nvSpPr>
      <dsp:spPr>
        <a:xfrm rot="5400000">
          <a:off x="-112738" y="800794"/>
          <a:ext cx="751588" cy="5261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16</a:t>
          </a:r>
        </a:p>
      </dsp:txBody>
      <dsp:txXfrm rot="-5400000">
        <a:off x="1" y="951112"/>
        <a:ext cx="526111" cy="225477"/>
      </dsp:txXfrm>
    </dsp:sp>
    <dsp:sp modelId="{09F3E0ED-6474-4930-9843-0F3C18E53AE8}">
      <dsp:nvSpPr>
        <dsp:cNvPr id="0" name=""/>
        <dsp:cNvSpPr/>
      </dsp:nvSpPr>
      <dsp:spPr>
        <a:xfrm rot="5400000">
          <a:off x="5417015" y="-4202846"/>
          <a:ext cx="488532" cy="102703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shoot stopping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goal-keeper</a:t>
          </a:r>
        </a:p>
      </dsp:txBody>
      <dsp:txXfrm rot="-5400000">
        <a:off x="526112" y="711905"/>
        <a:ext cx="10246491" cy="440836"/>
      </dsp:txXfrm>
    </dsp:sp>
    <dsp:sp modelId="{9A950429-5BB2-4FE8-8803-75DA23DC45C6}">
      <dsp:nvSpPr>
        <dsp:cNvPr id="0" name=""/>
        <dsp:cNvSpPr/>
      </dsp:nvSpPr>
      <dsp:spPr>
        <a:xfrm rot="5400000">
          <a:off x="-112738" y="1481569"/>
          <a:ext cx="751588" cy="5261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17</a:t>
          </a:r>
        </a:p>
      </dsp:txBody>
      <dsp:txXfrm rot="-5400000">
        <a:off x="1" y="1631887"/>
        <a:ext cx="526111" cy="225477"/>
      </dsp:txXfrm>
    </dsp:sp>
    <dsp:sp modelId="{DAC297D0-3059-495E-BA1B-C389C7B5EBA5}">
      <dsp:nvSpPr>
        <dsp:cNvPr id="0" name=""/>
        <dsp:cNvSpPr/>
      </dsp:nvSpPr>
      <dsp:spPr>
        <a:xfrm rot="5400000">
          <a:off x="5417015" y="-3523035"/>
          <a:ext cx="488532" cy="102703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shoot stopping and high jump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goal-keeper</a:t>
          </a:r>
        </a:p>
      </dsp:txBody>
      <dsp:txXfrm rot="-5400000">
        <a:off x="526112" y="1391716"/>
        <a:ext cx="10246491" cy="440836"/>
      </dsp:txXfrm>
    </dsp:sp>
    <dsp:sp modelId="{14A2C387-A43F-407B-910E-CB400F875E2E}">
      <dsp:nvSpPr>
        <dsp:cNvPr id="0" name=""/>
        <dsp:cNvSpPr/>
      </dsp:nvSpPr>
      <dsp:spPr>
        <a:xfrm rot="5400000">
          <a:off x="-112738" y="2175152"/>
          <a:ext cx="751588" cy="5261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18</a:t>
          </a:r>
        </a:p>
      </dsp:txBody>
      <dsp:txXfrm rot="-5400000">
        <a:off x="1" y="2325470"/>
        <a:ext cx="526111" cy="225477"/>
      </dsp:txXfrm>
    </dsp:sp>
    <dsp:sp modelId="{E7439957-2B24-4F8F-91A2-C1C2CCAD6B61}">
      <dsp:nvSpPr>
        <dsp:cNvPr id="0" name=""/>
        <dsp:cNvSpPr/>
      </dsp:nvSpPr>
      <dsp:spPr>
        <a:xfrm rot="5400000">
          <a:off x="5417015" y="-2828489"/>
          <a:ext cx="488532" cy="102703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shoot stopping, above 26 and high jump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goal-keeper</a:t>
          </a:r>
        </a:p>
      </dsp:txBody>
      <dsp:txXfrm rot="-5400000">
        <a:off x="526112" y="2086262"/>
        <a:ext cx="10246491" cy="440836"/>
      </dsp:txXfrm>
    </dsp:sp>
    <dsp:sp modelId="{52303C1B-702B-4147-B982-4F77CCA0CBEE}">
      <dsp:nvSpPr>
        <dsp:cNvPr id="0" name=""/>
        <dsp:cNvSpPr/>
      </dsp:nvSpPr>
      <dsp:spPr>
        <a:xfrm rot="5400000">
          <a:off x="-112738" y="2862330"/>
          <a:ext cx="751588" cy="5261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19</a:t>
          </a:r>
        </a:p>
      </dsp:txBody>
      <dsp:txXfrm rot="-5400000">
        <a:off x="1" y="3012648"/>
        <a:ext cx="526111" cy="225477"/>
      </dsp:txXfrm>
    </dsp:sp>
    <dsp:sp modelId="{B75620F4-2A7E-4D33-B22E-332E6635BB4D}">
      <dsp:nvSpPr>
        <dsp:cNvPr id="0" name=""/>
        <dsp:cNvSpPr/>
      </dsp:nvSpPr>
      <dsp:spPr>
        <a:xfrm rot="5400000">
          <a:off x="5417015" y="-2141311"/>
          <a:ext cx="488532" cy="102703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shoot stopping, above 26, under 26 and high jump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goal-keeper</a:t>
          </a:r>
        </a:p>
      </dsp:txBody>
      <dsp:txXfrm rot="-5400000">
        <a:off x="526112" y="2773440"/>
        <a:ext cx="10246491" cy="440836"/>
      </dsp:txXfrm>
    </dsp:sp>
    <dsp:sp modelId="{3C417801-8FB3-4D7D-9567-B87FCCD2B52B}">
      <dsp:nvSpPr>
        <dsp:cNvPr id="0" name=""/>
        <dsp:cNvSpPr/>
      </dsp:nvSpPr>
      <dsp:spPr>
        <a:xfrm rot="5400000">
          <a:off x="-112738" y="3549509"/>
          <a:ext cx="751588" cy="5261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20</a:t>
          </a:r>
        </a:p>
      </dsp:txBody>
      <dsp:txXfrm rot="-5400000">
        <a:off x="1" y="3699827"/>
        <a:ext cx="526111" cy="225477"/>
      </dsp:txXfrm>
    </dsp:sp>
    <dsp:sp modelId="{A1F8BBC5-E598-49CA-A2DB-8527DE8D116A}">
      <dsp:nvSpPr>
        <dsp:cNvPr id="0" name=""/>
        <dsp:cNvSpPr/>
      </dsp:nvSpPr>
      <dsp:spPr>
        <a:xfrm rot="5400000">
          <a:off x="5417015" y="-1454132"/>
          <a:ext cx="488532" cy="102703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shoot stopping, above 26, under 26, long ball and high jump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goal-keeper</a:t>
          </a:r>
        </a:p>
      </dsp:txBody>
      <dsp:txXfrm rot="-5400000">
        <a:off x="526112" y="3460619"/>
        <a:ext cx="10246491" cy="440836"/>
      </dsp:txXfrm>
    </dsp:sp>
    <dsp:sp modelId="{7B28E400-7FD1-4D94-BE43-FBDDE1BAE817}">
      <dsp:nvSpPr>
        <dsp:cNvPr id="0" name=""/>
        <dsp:cNvSpPr/>
      </dsp:nvSpPr>
      <dsp:spPr>
        <a:xfrm rot="5400000">
          <a:off x="-112738" y="4236687"/>
          <a:ext cx="751588" cy="5261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21</a:t>
          </a:r>
        </a:p>
      </dsp:txBody>
      <dsp:txXfrm rot="-5400000">
        <a:off x="1" y="4387005"/>
        <a:ext cx="526111" cy="225477"/>
      </dsp:txXfrm>
    </dsp:sp>
    <dsp:sp modelId="{3C2FEA51-D7CA-4A6F-80F6-BDB50C477DEC}">
      <dsp:nvSpPr>
        <dsp:cNvPr id="0" name=""/>
        <dsp:cNvSpPr/>
      </dsp:nvSpPr>
      <dsp:spPr>
        <a:xfrm rot="5400000">
          <a:off x="5417015" y="-766953"/>
          <a:ext cx="488532" cy="102703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 and right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left-wing</a:t>
          </a:r>
        </a:p>
      </dsp:txBody>
      <dsp:txXfrm rot="-5400000">
        <a:off x="526112" y="4147798"/>
        <a:ext cx="10246491" cy="440836"/>
      </dsp:txXfrm>
    </dsp:sp>
    <dsp:sp modelId="{3963650D-B223-4905-874F-B33876E92001}">
      <dsp:nvSpPr>
        <dsp:cNvPr id="0" name=""/>
        <dsp:cNvSpPr/>
      </dsp:nvSpPr>
      <dsp:spPr>
        <a:xfrm rot="5400000">
          <a:off x="-112738" y="4923866"/>
          <a:ext cx="751588" cy="5261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22</a:t>
          </a:r>
        </a:p>
      </dsp:txBody>
      <dsp:txXfrm rot="-5400000">
        <a:off x="1" y="5074184"/>
        <a:ext cx="526111" cy="225477"/>
      </dsp:txXfrm>
    </dsp:sp>
    <dsp:sp modelId="{C291BA2E-95C2-46A6-9103-593E4045B895}">
      <dsp:nvSpPr>
        <dsp:cNvPr id="0" name=""/>
        <dsp:cNvSpPr/>
      </dsp:nvSpPr>
      <dsp:spPr>
        <a:xfrm rot="5400000">
          <a:off x="5417015" y="-79775"/>
          <a:ext cx="488532" cy="102703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 and right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left-wing</a:t>
          </a:r>
        </a:p>
      </dsp:txBody>
      <dsp:txXfrm rot="-5400000">
        <a:off x="526112" y="4834976"/>
        <a:ext cx="10246491" cy="440836"/>
      </dsp:txXfrm>
    </dsp:sp>
    <dsp:sp modelId="{DD1C2B91-64E1-488A-984E-E1B4DF27E6A6}">
      <dsp:nvSpPr>
        <dsp:cNvPr id="0" name=""/>
        <dsp:cNvSpPr/>
      </dsp:nvSpPr>
      <dsp:spPr>
        <a:xfrm rot="5400000">
          <a:off x="-112738" y="5611044"/>
          <a:ext cx="751588" cy="526111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23</a:t>
          </a:r>
        </a:p>
      </dsp:txBody>
      <dsp:txXfrm rot="-5400000">
        <a:off x="1" y="5761362"/>
        <a:ext cx="526111" cy="225477"/>
      </dsp:txXfrm>
    </dsp:sp>
    <dsp:sp modelId="{2FA22148-4E41-4F1D-9B68-F9526F79680F}">
      <dsp:nvSpPr>
        <dsp:cNvPr id="0" name=""/>
        <dsp:cNvSpPr/>
      </dsp:nvSpPr>
      <dsp:spPr>
        <a:xfrm rot="5400000">
          <a:off x="5417015" y="607403"/>
          <a:ext cx="488532" cy="1027033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26, high shooting and right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left-wing</a:t>
          </a:r>
        </a:p>
      </dsp:txBody>
      <dsp:txXfrm rot="-5400000">
        <a:off x="526112" y="5522154"/>
        <a:ext cx="10246491" cy="4408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7FBFD-C3BC-4ECC-8616-8444B8CE940C}">
      <dsp:nvSpPr>
        <dsp:cNvPr id="0" name=""/>
        <dsp:cNvSpPr/>
      </dsp:nvSpPr>
      <dsp:spPr>
        <a:xfrm rot="5400000">
          <a:off x="-112031" y="114519"/>
          <a:ext cx="746876" cy="5228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24</a:t>
          </a:r>
        </a:p>
      </dsp:txBody>
      <dsp:txXfrm rot="-5400000">
        <a:off x="1" y="263895"/>
        <a:ext cx="522813" cy="224063"/>
      </dsp:txXfrm>
    </dsp:sp>
    <dsp:sp modelId="{11F669BB-E1A5-4E79-A6E3-F24153E97697}">
      <dsp:nvSpPr>
        <dsp:cNvPr id="0" name=""/>
        <dsp:cNvSpPr/>
      </dsp:nvSpPr>
      <dsp:spPr>
        <a:xfrm rot="5400000">
          <a:off x="5416897" y="-4891596"/>
          <a:ext cx="485469" cy="102736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26, high shooting, high dribbling and right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left-wing</a:t>
          </a:r>
        </a:p>
      </dsp:txBody>
      <dsp:txXfrm rot="-5400000">
        <a:off x="522814" y="26186"/>
        <a:ext cx="10249938" cy="438071"/>
      </dsp:txXfrm>
    </dsp:sp>
    <dsp:sp modelId="{9B5A2916-AC7E-49A0-A239-95717A294C24}">
      <dsp:nvSpPr>
        <dsp:cNvPr id="0" name=""/>
        <dsp:cNvSpPr/>
      </dsp:nvSpPr>
      <dsp:spPr>
        <a:xfrm rot="5400000">
          <a:off x="-112031" y="796985"/>
          <a:ext cx="746876" cy="5228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25</a:t>
          </a:r>
        </a:p>
      </dsp:txBody>
      <dsp:txXfrm rot="-5400000">
        <a:off x="1" y="946361"/>
        <a:ext cx="522813" cy="224063"/>
      </dsp:txXfrm>
    </dsp:sp>
    <dsp:sp modelId="{09F3E0ED-6474-4930-9843-0F3C18E53AE8}">
      <dsp:nvSpPr>
        <dsp:cNvPr id="0" name=""/>
        <dsp:cNvSpPr/>
      </dsp:nvSpPr>
      <dsp:spPr>
        <a:xfrm rot="5400000">
          <a:off x="5416897" y="-4209129"/>
          <a:ext cx="485469" cy="102736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26, high shooting, high dribbling, high running with ball and right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left-wing</a:t>
          </a:r>
        </a:p>
      </dsp:txBody>
      <dsp:txXfrm rot="-5400000">
        <a:off x="522814" y="708653"/>
        <a:ext cx="10249938" cy="438071"/>
      </dsp:txXfrm>
    </dsp:sp>
    <dsp:sp modelId="{9A950429-5BB2-4FE8-8803-75DA23DC45C6}">
      <dsp:nvSpPr>
        <dsp:cNvPr id="0" name=""/>
        <dsp:cNvSpPr/>
      </dsp:nvSpPr>
      <dsp:spPr>
        <a:xfrm rot="5400000">
          <a:off x="-112031" y="1473088"/>
          <a:ext cx="746876" cy="5228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26</a:t>
          </a:r>
        </a:p>
      </dsp:txBody>
      <dsp:txXfrm rot="-5400000">
        <a:off x="1" y="1622464"/>
        <a:ext cx="522813" cy="224063"/>
      </dsp:txXfrm>
    </dsp:sp>
    <dsp:sp modelId="{DAC297D0-3059-495E-BA1B-C389C7B5EBA5}">
      <dsp:nvSpPr>
        <dsp:cNvPr id="0" name=""/>
        <dsp:cNvSpPr/>
      </dsp:nvSpPr>
      <dsp:spPr>
        <a:xfrm rot="5400000">
          <a:off x="5416897" y="-3533984"/>
          <a:ext cx="485469" cy="102736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26, high shooting, high dribbling, high running with ball, high positioning and right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left-wing</a:t>
          </a:r>
        </a:p>
      </dsp:txBody>
      <dsp:txXfrm rot="-5400000">
        <a:off x="522814" y="1383798"/>
        <a:ext cx="10249938" cy="438071"/>
      </dsp:txXfrm>
    </dsp:sp>
    <dsp:sp modelId="{14A2C387-A43F-407B-910E-CB400F875E2E}">
      <dsp:nvSpPr>
        <dsp:cNvPr id="0" name=""/>
        <dsp:cNvSpPr/>
      </dsp:nvSpPr>
      <dsp:spPr>
        <a:xfrm rot="5400000">
          <a:off x="-112031" y="2161918"/>
          <a:ext cx="746876" cy="5228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27</a:t>
          </a:r>
        </a:p>
      </dsp:txBody>
      <dsp:txXfrm rot="-5400000">
        <a:off x="1" y="2311294"/>
        <a:ext cx="522813" cy="224063"/>
      </dsp:txXfrm>
    </dsp:sp>
    <dsp:sp modelId="{E7439957-2B24-4F8F-91A2-C1C2CCAD6B61}">
      <dsp:nvSpPr>
        <dsp:cNvPr id="0" name=""/>
        <dsp:cNvSpPr/>
      </dsp:nvSpPr>
      <dsp:spPr>
        <a:xfrm rot="5400000">
          <a:off x="5416897" y="-2844196"/>
          <a:ext cx="485469" cy="102736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26, high shooting, high dribbling, high running with ball, high positioning and left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right-wing</a:t>
          </a:r>
        </a:p>
      </dsp:txBody>
      <dsp:txXfrm rot="-5400000">
        <a:off x="522814" y="2073586"/>
        <a:ext cx="10249938" cy="438071"/>
      </dsp:txXfrm>
    </dsp:sp>
    <dsp:sp modelId="{52303C1B-702B-4147-B982-4F77CCA0CBEE}">
      <dsp:nvSpPr>
        <dsp:cNvPr id="0" name=""/>
        <dsp:cNvSpPr/>
      </dsp:nvSpPr>
      <dsp:spPr>
        <a:xfrm rot="5400000">
          <a:off x="-112031" y="2844385"/>
          <a:ext cx="746876" cy="5228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28</a:t>
          </a:r>
        </a:p>
      </dsp:txBody>
      <dsp:txXfrm rot="-5400000">
        <a:off x="1" y="2993761"/>
        <a:ext cx="522813" cy="224063"/>
      </dsp:txXfrm>
    </dsp:sp>
    <dsp:sp modelId="{B75620F4-2A7E-4D33-B22E-332E6635BB4D}">
      <dsp:nvSpPr>
        <dsp:cNvPr id="0" name=""/>
        <dsp:cNvSpPr/>
      </dsp:nvSpPr>
      <dsp:spPr>
        <a:xfrm rot="5400000">
          <a:off x="5416897" y="-2161730"/>
          <a:ext cx="485469" cy="102736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26, high shooting, high dribbling, high running with ball and left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right-wing</a:t>
          </a:r>
        </a:p>
      </dsp:txBody>
      <dsp:txXfrm rot="-5400000">
        <a:off x="522814" y="2756052"/>
        <a:ext cx="10249938" cy="438071"/>
      </dsp:txXfrm>
    </dsp:sp>
    <dsp:sp modelId="{3C417801-8FB3-4D7D-9567-B87FCCD2B52B}">
      <dsp:nvSpPr>
        <dsp:cNvPr id="0" name=""/>
        <dsp:cNvSpPr/>
      </dsp:nvSpPr>
      <dsp:spPr>
        <a:xfrm rot="5400000">
          <a:off x="-112031" y="3526851"/>
          <a:ext cx="746876" cy="5228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29</a:t>
          </a:r>
        </a:p>
      </dsp:txBody>
      <dsp:txXfrm rot="-5400000">
        <a:off x="1" y="3676227"/>
        <a:ext cx="522813" cy="224063"/>
      </dsp:txXfrm>
    </dsp:sp>
    <dsp:sp modelId="{A1F8BBC5-E598-49CA-A2DB-8527DE8D116A}">
      <dsp:nvSpPr>
        <dsp:cNvPr id="0" name=""/>
        <dsp:cNvSpPr/>
      </dsp:nvSpPr>
      <dsp:spPr>
        <a:xfrm rot="5400000">
          <a:off x="5416897" y="-1479263"/>
          <a:ext cx="485469" cy="102736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26, high shooting, high dribbling and left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right-wing</a:t>
          </a:r>
        </a:p>
      </dsp:txBody>
      <dsp:txXfrm rot="-5400000">
        <a:off x="522814" y="3438519"/>
        <a:ext cx="10249938" cy="438071"/>
      </dsp:txXfrm>
    </dsp:sp>
    <dsp:sp modelId="{7B28E400-7FD1-4D94-BE43-FBDDE1BAE817}">
      <dsp:nvSpPr>
        <dsp:cNvPr id="0" name=""/>
        <dsp:cNvSpPr/>
      </dsp:nvSpPr>
      <dsp:spPr>
        <a:xfrm rot="5400000">
          <a:off x="-112031" y="4209318"/>
          <a:ext cx="746876" cy="5228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30</a:t>
          </a:r>
        </a:p>
      </dsp:txBody>
      <dsp:txXfrm rot="-5400000">
        <a:off x="1" y="4358694"/>
        <a:ext cx="522813" cy="224063"/>
      </dsp:txXfrm>
    </dsp:sp>
    <dsp:sp modelId="{3C2FEA51-D7CA-4A6F-80F6-BDB50C477DEC}">
      <dsp:nvSpPr>
        <dsp:cNvPr id="0" name=""/>
        <dsp:cNvSpPr/>
      </dsp:nvSpPr>
      <dsp:spPr>
        <a:xfrm rot="5400000">
          <a:off x="5416897" y="-796797"/>
          <a:ext cx="485469" cy="102736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26, high dribbling and left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right-wing</a:t>
          </a:r>
        </a:p>
      </dsp:txBody>
      <dsp:txXfrm rot="-5400000">
        <a:off x="522814" y="4120985"/>
        <a:ext cx="10249938" cy="438071"/>
      </dsp:txXfrm>
    </dsp:sp>
    <dsp:sp modelId="{3963650D-B223-4905-874F-B33876E92001}">
      <dsp:nvSpPr>
        <dsp:cNvPr id="0" name=""/>
        <dsp:cNvSpPr/>
      </dsp:nvSpPr>
      <dsp:spPr>
        <a:xfrm rot="5400000">
          <a:off x="-112031" y="4891784"/>
          <a:ext cx="746876" cy="5228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31</a:t>
          </a:r>
        </a:p>
      </dsp:txBody>
      <dsp:txXfrm rot="-5400000">
        <a:off x="1" y="5041160"/>
        <a:ext cx="522813" cy="224063"/>
      </dsp:txXfrm>
    </dsp:sp>
    <dsp:sp modelId="{C291BA2E-95C2-46A6-9103-593E4045B895}">
      <dsp:nvSpPr>
        <dsp:cNvPr id="0" name=""/>
        <dsp:cNvSpPr/>
      </dsp:nvSpPr>
      <dsp:spPr>
        <a:xfrm rot="5400000">
          <a:off x="5416897" y="-114330"/>
          <a:ext cx="485469" cy="102736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under 26 and left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right-wing</a:t>
          </a:r>
        </a:p>
      </dsp:txBody>
      <dsp:txXfrm rot="-5400000">
        <a:off x="522814" y="4803452"/>
        <a:ext cx="10249938" cy="438071"/>
      </dsp:txXfrm>
    </dsp:sp>
    <dsp:sp modelId="{DD1C2B91-64E1-488A-984E-E1B4DF27E6A6}">
      <dsp:nvSpPr>
        <dsp:cNvPr id="0" name=""/>
        <dsp:cNvSpPr/>
      </dsp:nvSpPr>
      <dsp:spPr>
        <a:xfrm rot="5400000">
          <a:off x="-112031" y="5574251"/>
          <a:ext cx="746876" cy="522813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32</a:t>
          </a:r>
        </a:p>
      </dsp:txBody>
      <dsp:txXfrm rot="-5400000">
        <a:off x="1" y="5723627"/>
        <a:ext cx="522813" cy="224063"/>
      </dsp:txXfrm>
    </dsp:sp>
    <dsp:sp modelId="{2FA22148-4E41-4F1D-9B68-F9526F79680F}">
      <dsp:nvSpPr>
        <dsp:cNvPr id="0" name=""/>
        <dsp:cNvSpPr/>
      </dsp:nvSpPr>
      <dsp:spPr>
        <a:xfrm rot="5400000">
          <a:off x="5416897" y="568135"/>
          <a:ext cx="485469" cy="1027363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If the player has high speed, high principle of attack, high shooting under 26 and left leg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Then the player position is a right-wing</a:t>
          </a:r>
        </a:p>
      </dsp:txBody>
      <dsp:txXfrm rot="-5400000">
        <a:off x="522814" y="5485918"/>
        <a:ext cx="10249938" cy="43807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7FBFD-C3BC-4ECC-8616-8444B8CE940C}">
      <dsp:nvSpPr>
        <dsp:cNvPr id="0" name=""/>
        <dsp:cNvSpPr/>
      </dsp:nvSpPr>
      <dsp:spPr>
        <a:xfrm rot="5400000">
          <a:off x="-138843" y="142264"/>
          <a:ext cx="925625" cy="6479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34</a:t>
          </a:r>
        </a:p>
      </dsp:txBody>
      <dsp:txXfrm rot="-5400000">
        <a:off x="1" y="327389"/>
        <a:ext cx="647938" cy="277687"/>
      </dsp:txXfrm>
    </dsp:sp>
    <dsp:sp modelId="{11F669BB-E1A5-4E79-A6E3-F24153E97697}">
      <dsp:nvSpPr>
        <dsp:cNvPr id="0" name=""/>
        <dsp:cNvSpPr/>
      </dsp:nvSpPr>
      <dsp:spPr>
        <a:xfrm rot="5400000">
          <a:off x="5421366" y="-4770007"/>
          <a:ext cx="601656" cy="1014851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 player has high speed, high principle of attack and left leg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Then the player position is a right-wing</a:t>
          </a:r>
        </a:p>
      </dsp:txBody>
      <dsp:txXfrm rot="-5400000">
        <a:off x="647938" y="32791"/>
        <a:ext cx="10119142" cy="542916"/>
      </dsp:txXfrm>
    </dsp:sp>
    <dsp:sp modelId="{9B5A2916-AC7E-49A0-A239-95717A294C24}">
      <dsp:nvSpPr>
        <dsp:cNvPr id="0" name=""/>
        <dsp:cNvSpPr/>
      </dsp:nvSpPr>
      <dsp:spPr>
        <a:xfrm rot="5400000">
          <a:off x="-138843" y="985106"/>
          <a:ext cx="925625" cy="6479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35</a:t>
          </a:r>
        </a:p>
      </dsp:txBody>
      <dsp:txXfrm rot="-5400000">
        <a:off x="1" y="1170231"/>
        <a:ext cx="647938" cy="277687"/>
      </dsp:txXfrm>
    </dsp:sp>
    <dsp:sp modelId="{09F3E0ED-6474-4930-9843-0F3C18E53AE8}">
      <dsp:nvSpPr>
        <dsp:cNvPr id="0" name=""/>
        <dsp:cNvSpPr/>
      </dsp:nvSpPr>
      <dsp:spPr>
        <a:xfrm rot="5400000">
          <a:off x="5421366" y="-3927165"/>
          <a:ext cx="601656" cy="1014851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 player has high shooting and high principle of attack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Then the player position is a center-forward</a:t>
          </a:r>
        </a:p>
      </dsp:txBody>
      <dsp:txXfrm rot="-5400000">
        <a:off x="647938" y="875633"/>
        <a:ext cx="10119142" cy="542916"/>
      </dsp:txXfrm>
    </dsp:sp>
    <dsp:sp modelId="{9A950429-5BB2-4FE8-8803-75DA23DC45C6}">
      <dsp:nvSpPr>
        <dsp:cNvPr id="0" name=""/>
        <dsp:cNvSpPr/>
      </dsp:nvSpPr>
      <dsp:spPr>
        <a:xfrm rot="5400000">
          <a:off x="-138843" y="1820061"/>
          <a:ext cx="925625" cy="6479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36</a:t>
          </a:r>
        </a:p>
      </dsp:txBody>
      <dsp:txXfrm rot="-5400000">
        <a:off x="1" y="2005186"/>
        <a:ext cx="647938" cy="277687"/>
      </dsp:txXfrm>
    </dsp:sp>
    <dsp:sp modelId="{DAC297D0-3059-495E-BA1B-C389C7B5EBA5}">
      <dsp:nvSpPr>
        <dsp:cNvPr id="0" name=""/>
        <dsp:cNvSpPr/>
      </dsp:nvSpPr>
      <dsp:spPr>
        <a:xfrm rot="5400000">
          <a:off x="5421366" y="-3093397"/>
          <a:ext cx="601656" cy="1014851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 player has high shooting, high jump and high principle of attack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Then the player position is a center-forward</a:t>
          </a:r>
        </a:p>
      </dsp:txBody>
      <dsp:txXfrm rot="-5400000">
        <a:off x="647938" y="1709401"/>
        <a:ext cx="10119142" cy="542916"/>
      </dsp:txXfrm>
    </dsp:sp>
    <dsp:sp modelId="{14A2C387-A43F-407B-910E-CB400F875E2E}">
      <dsp:nvSpPr>
        <dsp:cNvPr id="0" name=""/>
        <dsp:cNvSpPr/>
      </dsp:nvSpPr>
      <dsp:spPr>
        <a:xfrm rot="5400000">
          <a:off x="-138843" y="2670788"/>
          <a:ext cx="925625" cy="6479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37</a:t>
          </a:r>
        </a:p>
      </dsp:txBody>
      <dsp:txXfrm rot="-5400000">
        <a:off x="1" y="2855913"/>
        <a:ext cx="647938" cy="277687"/>
      </dsp:txXfrm>
    </dsp:sp>
    <dsp:sp modelId="{E7439957-2B24-4F8F-91A2-C1C2CCAD6B61}">
      <dsp:nvSpPr>
        <dsp:cNvPr id="0" name=""/>
        <dsp:cNvSpPr/>
      </dsp:nvSpPr>
      <dsp:spPr>
        <a:xfrm rot="5400000">
          <a:off x="5421366" y="-2241482"/>
          <a:ext cx="601656" cy="1014851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 player has high shooting, high jump, high heading and high principle of attack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Then the player position is a center-forward</a:t>
          </a:r>
        </a:p>
      </dsp:txBody>
      <dsp:txXfrm rot="-5400000">
        <a:off x="647938" y="2561316"/>
        <a:ext cx="10119142" cy="542916"/>
      </dsp:txXfrm>
    </dsp:sp>
    <dsp:sp modelId="{52303C1B-702B-4147-B982-4F77CCA0CBEE}">
      <dsp:nvSpPr>
        <dsp:cNvPr id="0" name=""/>
        <dsp:cNvSpPr/>
      </dsp:nvSpPr>
      <dsp:spPr>
        <a:xfrm rot="5400000">
          <a:off x="-138843" y="3513630"/>
          <a:ext cx="925625" cy="6479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38</a:t>
          </a:r>
        </a:p>
      </dsp:txBody>
      <dsp:txXfrm rot="-5400000">
        <a:off x="1" y="3698755"/>
        <a:ext cx="647938" cy="277687"/>
      </dsp:txXfrm>
    </dsp:sp>
    <dsp:sp modelId="{B75620F4-2A7E-4D33-B22E-332E6635BB4D}">
      <dsp:nvSpPr>
        <dsp:cNvPr id="0" name=""/>
        <dsp:cNvSpPr/>
      </dsp:nvSpPr>
      <dsp:spPr>
        <a:xfrm rot="5400000">
          <a:off x="5421366" y="-1398641"/>
          <a:ext cx="601656" cy="1014851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 player has high shooting, high jump, high heading, high finishing and high principle of attack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Then the player position is a center-forward</a:t>
          </a:r>
        </a:p>
      </dsp:txBody>
      <dsp:txXfrm rot="-5400000">
        <a:off x="647938" y="3404157"/>
        <a:ext cx="10119142" cy="542916"/>
      </dsp:txXfrm>
    </dsp:sp>
    <dsp:sp modelId="{3C417801-8FB3-4D7D-9567-B87FCCD2B52B}">
      <dsp:nvSpPr>
        <dsp:cNvPr id="0" name=""/>
        <dsp:cNvSpPr/>
      </dsp:nvSpPr>
      <dsp:spPr>
        <a:xfrm rot="5400000">
          <a:off x="-138843" y="4356471"/>
          <a:ext cx="925625" cy="6479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39</a:t>
          </a:r>
        </a:p>
      </dsp:txBody>
      <dsp:txXfrm rot="-5400000">
        <a:off x="1" y="4541596"/>
        <a:ext cx="647938" cy="277687"/>
      </dsp:txXfrm>
    </dsp:sp>
    <dsp:sp modelId="{A1F8BBC5-E598-49CA-A2DB-8527DE8D116A}">
      <dsp:nvSpPr>
        <dsp:cNvPr id="0" name=""/>
        <dsp:cNvSpPr/>
      </dsp:nvSpPr>
      <dsp:spPr>
        <a:xfrm rot="5400000">
          <a:off x="5421366" y="-555800"/>
          <a:ext cx="601656" cy="1014851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 player has high shooting, high jump, high strength, high finishing and high principle of attack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Then the player position is a center-forward</a:t>
          </a:r>
        </a:p>
      </dsp:txBody>
      <dsp:txXfrm rot="-5400000">
        <a:off x="647938" y="4246998"/>
        <a:ext cx="10119142" cy="542916"/>
      </dsp:txXfrm>
    </dsp:sp>
    <dsp:sp modelId="{7B28E400-7FD1-4D94-BE43-FBDDE1BAE817}">
      <dsp:nvSpPr>
        <dsp:cNvPr id="0" name=""/>
        <dsp:cNvSpPr/>
      </dsp:nvSpPr>
      <dsp:spPr>
        <a:xfrm rot="5400000">
          <a:off x="-138843" y="5199313"/>
          <a:ext cx="925625" cy="647938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40</a:t>
          </a:r>
        </a:p>
      </dsp:txBody>
      <dsp:txXfrm rot="-5400000">
        <a:off x="1" y="5384438"/>
        <a:ext cx="647938" cy="277687"/>
      </dsp:txXfrm>
    </dsp:sp>
    <dsp:sp modelId="{3C2FEA51-D7CA-4A6F-80F6-BDB50C477DEC}">
      <dsp:nvSpPr>
        <dsp:cNvPr id="0" name=""/>
        <dsp:cNvSpPr/>
      </dsp:nvSpPr>
      <dsp:spPr>
        <a:xfrm rot="5400000">
          <a:off x="5421366" y="287041"/>
          <a:ext cx="601656" cy="1014851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8890" rIns="889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If the player has high shooting, high jump, high heading, high finishing, high positioning and high principle of attack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Then the player position is a center-forward</a:t>
          </a:r>
        </a:p>
      </dsp:txBody>
      <dsp:txXfrm rot="-5400000">
        <a:off x="647938" y="5089839"/>
        <a:ext cx="10119142" cy="54291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17FBFD-C3BC-4ECC-8616-8444B8CE940C}">
      <dsp:nvSpPr>
        <dsp:cNvPr id="0" name=""/>
        <dsp:cNvSpPr/>
      </dsp:nvSpPr>
      <dsp:spPr>
        <a:xfrm rot="5400000">
          <a:off x="-240399" y="244834"/>
          <a:ext cx="1602663" cy="11218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41</a:t>
          </a:r>
        </a:p>
      </dsp:txBody>
      <dsp:txXfrm rot="-5400000">
        <a:off x="1" y="565366"/>
        <a:ext cx="1121864" cy="480799"/>
      </dsp:txXfrm>
    </dsp:sp>
    <dsp:sp modelId="{11F669BB-E1A5-4E79-A6E3-F24153E97697}">
      <dsp:nvSpPr>
        <dsp:cNvPr id="0" name=""/>
        <dsp:cNvSpPr/>
      </dsp:nvSpPr>
      <dsp:spPr>
        <a:xfrm rot="5400000">
          <a:off x="5438292" y="-4311992"/>
          <a:ext cx="1041731" cy="96745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If the player has high speed, high principle of attack and high ball control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Then the player position is a center-midfield</a:t>
          </a:r>
        </a:p>
      </dsp:txBody>
      <dsp:txXfrm rot="-5400000">
        <a:off x="1121865" y="55288"/>
        <a:ext cx="9623733" cy="940025"/>
      </dsp:txXfrm>
    </dsp:sp>
    <dsp:sp modelId="{9B5A2916-AC7E-49A0-A239-95717A294C24}">
      <dsp:nvSpPr>
        <dsp:cNvPr id="0" name=""/>
        <dsp:cNvSpPr/>
      </dsp:nvSpPr>
      <dsp:spPr>
        <a:xfrm rot="5400000">
          <a:off x="-240399" y="1704162"/>
          <a:ext cx="1602663" cy="11218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42</a:t>
          </a:r>
        </a:p>
      </dsp:txBody>
      <dsp:txXfrm rot="-5400000">
        <a:off x="1" y="2024694"/>
        <a:ext cx="1121864" cy="480799"/>
      </dsp:txXfrm>
    </dsp:sp>
    <dsp:sp modelId="{09F3E0ED-6474-4930-9843-0F3C18E53AE8}">
      <dsp:nvSpPr>
        <dsp:cNvPr id="0" name=""/>
        <dsp:cNvSpPr/>
      </dsp:nvSpPr>
      <dsp:spPr>
        <a:xfrm rot="5400000">
          <a:off x="5438292" y="-2852664"/>
          <a:ext cx="1041731" cy="96745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If the player has high speed, high principle of attack, high running with ball and high ball control</a:t>
          </a:r>
        </a:p>
        <a:p>
          <a:pPr marL="228600" lvl="1" indent="-228600" algn="l" defTabSz="8890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Then the player position is a center-midfield</a:t>
          </a:r>
        </a:p>
      </dsp:txBody>
      <dsp:txXfrm rot="-5400000">
        <a:off x="1121865" y="1514616"/>
        <a:ext cx="9623733" cy="940025"/>
      </dsp:txXfrm>
    </dsp:sp>
    <dsp:sp modelId="{9A950429-5BB2-4FE8-8803-75DA23DC45C6}">
      <dsp:nvSpPr>
        <dsp:cNvPr id="0" name=""/>
        <dsp:cNvSpPr/>
      </dsp:nvSpPr>
      <dsp:spPr>
        <a:xfrm rot="5400000">
          <a:off x="-240399" y="3149834"/>
          <a:ext cx="1602663" cy="11218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43</a:t>
          </a:r>
        </a:p>
      </dsp:txBody>
      <dsp:txXfrm rot="-5400000">
        <a:off x="1" y="3470366"/>
        <a:ext cx="1121864" cy="480799"/>
      </dsp:txXfrm>
    </dsp:sp>
    <dsp:sp modelId="{DAC297D0-3059-495E-BA1B-C389C7B5EBA5}">
      <dsp:nvSpPr>
        <dsp:cNvPr id="0" name=""/>
        <dsp:cNvSpPr/>
      </dsp:nvSpPr>
      <dsp:spPr>
        <a:xfrm rot="5400000">
          <a:off x="5438292" y="-1409047"/>
          <a:ext cx="1041731" cy="96745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If the player has high speed, high principle of attack, under 26, high short pass, high running with ball and high ball control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Then the player position is a center-midfield</a:t>
          </a:r>
        </a:p>
      </dsp:txBody>
      <dsp:txXfrm rot="-5400000">
        <a:off x="1121865" y="2958233"/>
        <a:ext cx="9623733" cy="940025"/>
      </dsp:txXfrm>
    </dsp:sp>
    <dsp:sp modelId="{14A2C387-A43F-407B-910E-CB400F875E2E}">
      <dsp:nvSpPr>
        <dsp:cNvPr id="0" name=""/>
        <dsp:cNvSpPr/>
      </dsp:nvSpPr>
      <dsp:spPr>
        <a:xfrm rot="5400000">
          <a:off x="-240399" y="4622816"/>
          <a:ext cx="1602663" cy="112186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685" tIns="19685" rIns="19685" bIns="19685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/>
            <a:t>44</a:t>
          </a:r>
        </a:p>
      </dsp:txBody>
      <dsp:txXfrm rot="-5400000">
        <a:off x="1" y="4943348"/>
        <a:ext cx="1121864" cy="480799"/>
      </dsp:txXfrm>
    </dsp:sp>
    <dsp:sp modelId="{E7439957-2B24-4F8F-91A2-C1C2CCAD6B61}">
      <dsp:nvSpPr>
        <dsp:cNvPr id="0" name=""/>
        <dsp:cNvSpPr/>
      </dsp:nvSpPr>
      <dsp:spPr>
        <a:xfrm rot="5400000">
          <a:off x="5438292" y="65989"/>
          <a:ext cx="1041731" cy="9674586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2700" rIns="12700" bIns="12700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If the player has high speed, high principle of </a:t>
          </a:r>
          <a:r>
            <a:rPr lang="en-US" sz="2000" kern="1200" dirty="0" err="1"/>
            <a:t>attack,high</a:t>
          </a:r>
          <a:r>
            <a:rPr lang="en-US" sz="2000" kern="1200" dirty="0"/>
            <a:t> dribbling, under 26, high short pass, high running with ball and high ball control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Then the player position is a center-midfield</a:t>
          </a:r>
        </a:p>
      </dsp:txBody>
      <dsp:txXfrm rot="-5400000">
        <a:off x="1121865" y="4433270"/>
        <a:ext cx="9623733" cy="9400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894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46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798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01353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838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6951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9341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6229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313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18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37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991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598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645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998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464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187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2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C362D1-98E3-4811-A44D-99063CE84C77}" type="datetimeFigureOut">
              <a:rPr lang="en-US" smtClean="0"/>
              <a:t>27-Oct-19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F439C8-5BAE-4263-8235-BA41EA603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178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2DEE2-97AD-456B-8353-03B1B68C1B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2134" y="965200"/>
            <a:ext cx="7429866" cy="4329641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b="1" dirty="0"/>
              <a:t>FOOTBALLER EXPLORER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DB65B-F899-4A56-AD63-FFC78BD1E4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9356" y="1987421"/>
            <a:ext cx="4431020" cy="2230622"/>
          </a:xfrm>
        </p:spPr>
        <p:txBody>
          <a:bodyPr anchor="ctr">
            <a:normAutofit fontScale="92500" lnSpcReduction="20000"/>
          </a:bodyPr>
          <a:lstStyle/>
          <a:p>
            <a:pPr algn="ctr"/>
            <a:r>
              <a:rPr lang="en-US" dirty="0"/>
              <a:t>Muhammad Ramadan </a:t>
            </a:r>
            <a:br>
              <a:rPr lang="en-US" dirty="0"/>
            </a:br>
            <a:r>
              <a:rPr lang="en-US" dirty="0"/>
              <a:t>section 3 </a:t>
            </a:r>
          </a:p>
          <a:p>
            <a:pPr algn="ctr"/>
            <a:r>
              <a:rPr lang="en-US" dirty="0"/>
              <a:t>CS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Muhammad Anwar</a:t>
            </a:r>
          </a:p>
          <a:p>
            <a:pPr algn="ctr"/>
            <a:r>
              <a:rPr lang="en-US" dirty="0"/>
              <a:t>Section 3</a:t>
            </a:r>
          </a:p>
          <a:p>
            <a:pPr algn="ctr"/>
            <a:r>
              <a:rPr lang="en-US" dirty="0"/>
              <a:t>CS</a:t>
            </a:r>
          </a:p>
        </p:txBody>
      </p:sp>
    </p:spTree>
    <p:extLst>
      <p:ext uri="{BB962C8B-B14F-4D97-AF65-F5344CB8AC3E}">
        <p14:creationId xmlns:p14="http://schemas.microsoft.com/office/powerpoint/2010/main" val="11300194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B66F34-315B-4834-9671-ECAC955112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40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626EF80-6E4F-4968-8EDD-D48C7EAB2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6091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1A1CACA-5423-432E-A1A5-53A7506EE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923" y="233265"/>
            <a:ext cx="8229599" cy="462914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4147AD0-6539-475F-8602-56CB3EDFE6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7649" y="5420671"/>
            <a:ext cx="7346317" cy="1204064"/>
          </a:xfrm>
          <a:prstGeom prst="rect">
            <a:avLst/>
          </a:prstGeom>
        </p:spPr>
      </p:pic>
      <p:sp>
        <p:nvSpPr>
          <p:cNvPr id="4" name="Arrow: Down 3">
            <a:extLst>
              <a:ext uri="{FF2B5EF4-FFF2-40B4-BE49-F238E27FC236}">
                <a16:creationId xmlns:a16="http://schemas.microsoft.com/office/drawing/2014/main" id="{4EB4ACA3-30B5-444F-BBE4-3776E1F2378F}"/>
              </a:ext>
            </a:extLst>
          </p:cNvPr>
          <p:cNvSpPr/>
          <p:nvPr/>
        </p:nvSpPr>
        <p:spPr>
          <a:xfrm>
            <a:off x="5246914" y="5010539"/>
            <a:ext cx="363893" cy="30791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76E5D1-C7E0-4547-8F40-76B18F7F787D}"/>
              </a:ext>
            </a:extLst>
          </p:cNvPr>
          <p:cNvSpPr txBox="1"/>
          <p:nvPr/>
        </p:nvSpPr>
        <p:spPr>
          <a:xfrm>
            <a:off x="10095723" y="2178507"/>
            <a:ext cx="1771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the rule 3</a:t>
            </a:r>
          </a:p>
        </p:txBody>
      </p:sp>
    </p:spTree>
    <p:extLst>
      <p:ext uri="{BB962C8B-B14F-4D97-AF65-F5344CB8AC3E}">
        <p14:creationId xmlns:p14="http://schemas.microsoft.com/office/powerpoint/2010/main" val="31410419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47D45AA-211B-45FD-BCAD-A691000A1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65" y="139959"/>
            <a:ext cx="5355771" cy="3424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3B5D3F0-FB98-414B-8E68-9BEE996360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047" y="3177078"/>
            <a:ext cx="5858667" cy="3680922"/>
          </a:xfrm>
          <a:prstGeom prst="rect">
            <a:avLst/>
          </a:prstGeom>
        </p:spPr>
      </p:pic>
      <p:sp>
        <p:nvSpPr>
          <p:cNvPr id="5" name="Arrow: Curved Right 4">
            <a:extLst>
              <a:ext uri="{FF2B5EF4-FFF2-40B4-BE49-F238E27FC236}">
                <a16:creationId xmlns:a16="http://schemas.microsoft.com/office/drawing/2014/main" id="{A37C8219-9028-4B6D-9C29-2C404E6DBACA}"/>
              </a:ext>
            </a:extLst>
          </p:cNvPr>
          <p:cNvSpPr/>
          <p:nvPr/>
        </p:nvSpPr>
        <p:spPr>
          <a:xfrm>
            <a:off x="2397967" y="3900196"/>
            <a:ext cx="587829" cy="1212980"/>
          </a:xfrm>
          <a:prstGeom prst="curv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D5D280-3A97-4D4B-B8D8-85F818BC28B8}"/>
              </a:ext>
            </a:extLst>
          </p:cNvPr>
          <p:cNvSpPr txBox="1"/>
          <p:nvPr/>
        </p:nvSpPr>
        <p:spPr>
          <a:xfrm>
            <a:off x="7567127" y="998376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Delete the rule 3</a:t>
            </a:r>
          </a:p>
        </p:txBody>
      </p:sp>
    </p:spTree>
    <p:extLst>
      <p:ext uri="{BB962C8B-B14F-4D97-AF65-F5344CB8AC3E}">
        <p14:creationId xmlns:p14="http://schemas.microsoft.com/office/powerpoint/2010/main" val="793481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6694B2-04AE-42B3-9B2F-27FEF13ACF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1398" y="1511559"/>
            <a:ext cx="6176865" cy="34744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916E3DF-8465-48EF-82AA-D23E8E190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858667" cy="3680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EABA6E5-2D9A-46CD-AFE3-B972FC740B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37" y="4007452"/>
            <a:ext cx="5867661" cy="2946559"/>
          </a:xfrm>
          <a:prstGeom prst="rect">
            <a:avLst/>
          </a:prstGeom>
        </p:spPr>
      </p:pic>
      <p:sp>
        <p:nvSpPr>
          <p:cNvPr id="5" name="Arrow: Curved Left 4">
            <a:extLst>
              <a:ext uri="{FF2B5EF4-FFF2-40B4-BE49-F238E27FC236}">
                <a16:creationId xmlns:a16="http://schemas.microsoft.com/office/drawing/2014/main" id="{2D2334F0-4DE4-4EEF-A076-2783595D1B8E}"/>
              </a:ext>
            </a:extLst>
          </p:cNvPr>
          <p:cNvSpPr/>
          <p:nvPr/>
        </p:nvSpPr>
        <p:spPr>
          <a:xfrm rot="19027117">
            <a:off x="6164240" y="407158"/>
            <a:ext cx="1045027" cy="1065351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Arrow: Curved Left 5">
            <a:extLst>
              <a:ext uri="{FF2B5EF4-FFF2-40B4-BE49-F238E27FC236}">
                <a16:creationId xmlns:a16="http://schemas.microsoft.com/office/drawing/2014/main" id="{CD7DB987-BF3A-4BB1-A662-8535EC71F6D6}"/>
              </a:ext>
            </a:extLst>
          </p:cNvPr>
          <p:cNvSpPr/>
          <p:nvPr/>
        </p:nvSpPr>
        <p:spPr>
          <a:xfrm rot="1700727">
            <a:off x="6187651" y="5127083"/>
            <a:ext cx="1274827" cy="135925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D55A2-9D42-41BF-9851-5674773446FD}"/>
              </a:ext>
            </a:extLst>
          </p:cNvPr>
          <p:cNvSpPr txBox="1"/>
          <p:nvPr/>
        </p:nvSpPr>
        <p:spPr>
          <a:xfrm>
            <a:off x="8658808" y="587828"/>
            <a:ext cx="16898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Edit the rule 1</a:t>
            </a:r>
          </a:p>
        </p:txBody>
      </p:sp>
    </p:spTree>
    <p:extLst>
      <p:ext uri="{BB962C8B-B14F-4D97-AF65-F5344CB8AC3E}">
        <p14:creationId xmlns:p14="http://schemas.microsoft.com/office/powerpoint/2010/main" val="17097579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FCAFA-6722-47B7-9D00-FC96CEB5A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9966" y="803561"/>
            <a:ext cx="8610600" cy="1293028"/>
          </a:xfrm>
        </p:spPr>
        <p:txBody>
          <a:bodyPr/>
          <a:lstStyle/>
          <a:p>
            <a:r>
              <a:rPr lang="en-US" dirty="0"/>
              <a:t>Football Explorer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88AF4B-D080-4676-A94D-CFBBB82CCF55}"/>
              </a:ext>
            </a:extLst>
          </p:cNvPr>
          <p:cNvSpPr txBox="1"/>
          <p:nvPr/>
        </p:nvSpPr>
        <p:spPr>
          <a:xfrm>
            <a:off x="269966" y="2899954"/>
            <a:ext cx="715953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System Idea </a:t>
            </a:r>
          </a:p>
          <a:p>
            <a:endParaRPr lang="en-US" sz="2400" dirty="0"/>
          </a:p>
          <a:p>
            <a:r>
              <a:rPr lang="en-US" dirty="0"/>
              <a:t>the system should help </a:t>
            </a:r>
            <a:r>
              <a:rPr lang="en-US"/>
              <a:t>the player </a:t>
            </a:r>
            <a:r>
              <a:rPr lang="en-US" dirty="0"/>
              <a:t>to identify his position in the field on the other hand help the coach to (add-edit-delete) new rules and conditions for detection of the position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150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5EC83-BE06-4089-9305-9B3FCDA1F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  <a:r>
              <a:rPr lang="en-US" b="1" dirty="0"/>
              <a:t>Representing knowledge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F01EC-5A52-4F80-9837-D9522C64F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4726" y="1799410"/>
            <a:ext cx="2436223" cy="653142"/>
          </a:xfrm>
        </p:spPr>
        <p:txBody>
          <a:bodyPr>
            <a:normAutofit/>
          </a:bodyPr>
          <a:lstStyle/>
          <a:p>
            <a:r>
              <a:rPr lang="en-US" sz="4000" b="1" dirty="0"/>
              <a:t>Rules</a:t>
            </a:r>
          </a:p>
          <a:p>
            <a:pPr marL="0" indent="0">
              <a:buNone/>
            </a:pPr>
            <a:endParaRPr lang="en-US" sz="1200" b="1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380BA95A-2046-48D1-B0F1-FBD974CBAFF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8681139"/>
              </p:ext>
            </p:extLst>
          </p:nvPr>
        </p:nvGraphicFramePr>
        <p:xfrm>
          <a:off x="254726" y="2488278"/>
          <a:ext cx="10561320" cy="3638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83827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E50DBED-E369-4FEE-8DD6-52BB1105E6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8910346"/>
              </p:ext>
            </p:extLst>
          </p:nvPr>
        </p:nvGraphicFramePr>
        <p:xfrm>
          <a:off x="346165" y="437409"/>
          <a:ext cx="10796451" cy="62768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41818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E50DBED-E369-4FEE-8DD6-52BB1105E6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2378957"/>
              </p:ext>
            </p:extLst>
          </p:nvPr>
        </p:nvGraphicFramePr>
        <p:xfrm>
          <a:off x="346165" y="437409"/>
          <a:ext cx="10796451" cy="62507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93741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E50DBED-E369-4FEE-8DD6-52BB1105E6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9738831"/>
              </p:ext>
            </p:extLst>
          </p:nvPr>
        </p:nvGraphicFramePr>
        <p:xfrm>
          <a:off x="346165" y="437410"/>
          <a:ext cx="10796451" cy="62115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524461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E50DBED-E369-4FEE-8DD6-52BB1105E6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9752345"/>
              </p:ext>
            </p:extLst>
          </p:nvPr>
        </p:nvGraphicFramePr>
        <p:xfrm>
          <a:off x="346165" y="437410"/>
          <a:ext cx="10796451" cy="5989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52556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4E50DBED-E369-4FEE-8DD6-52BB1105E6E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07862861"/>
              </p:ext>
            </p:extLst>
          </p:nvPr>
        </p:nvGraphicFramePr>
        <p:xfrm>
          <a:off x="346165" y="437410"/>
          <a:ext cx="10796451" cy="59895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50449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D701C82-D2AC-4D27-9409-9E8F76E97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116557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E5224E"/>
      </a:accent1>
      <a:accent2>
        <a:srgbClr val="9D074E"/>
      </a:accent2>
      <a:accent3>
        <a:srgbClr val="7F2294"/>
      </a:accent3>
      <a:accent4>
        <a:srgbClr val="8D65EA"/>
      </a:accent4>
      <a:accent5>
        <a:srgbClr val="588FE2"/>
      </a:accent5>
      <a:accent6>
        <a:srgbClr val="127CA4"/>
      </a:accent6>
      <a:hlink>
        <a:srgbClr val="FB4AB6"/>
      </a:hlink>
      <a:folHlink>
        <a:srgbClr val="F98FE9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6DB8EB18-3657-4051-A897-2ED38832359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575</TotalTime>
  <Words>1254</Words>
  <Application>Microsoft Office PowerPoint</Application>
  <PresentationFormat>Widescreen</PresentationFormat>
  <Paragraphs>146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Century Gothic</vt:lpstr>
      <vt:lpstr>Vapor Trail</vt:lpstr>
      <vt:lpstr>FOOTBALLER EXPLORER</vt:lpstr>
      <vt:lpstr>Football Explorer</vt:lpstr>
      <vt:lpstr> Representing knowledge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KBS Project</dc:title>
  <dc:creator>AbdAlrahaman ADEL</dc:creator>
  <cp:lastModifiedBy>MUHAMMAD RAMADAN</cp:lastModifiedBy>
  <cp:revision>35</cp:revision>
  <dcterms:created xsi:type="dcterms:W3CDTF">2019-10-26T13:21:55Z</dcterms:created>
  <dcterms:modified xsi:type="dcterms:W3CDTF">2019-10-27T22:11:59Z</dcterms:modified>
</cp:coreProperties>
</file>